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Lst>
  <p:sldSz cy="27432000" cx="36576000"/>
  <p:notesSz cx="25749250" cy="3575685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8640">
          <p15:clr>
            <a:srgbClr val="A4A3A4"/>
          </p15:clr>
        </p15:guide>
        <p15:guide id="2" pos="115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8640" orient="horz"/>
        <p:guide pos="1152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2" y="2"/>
            <a:ext cx="11158008" cy="1787845"/>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4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14585284" y="2"/>
            <a:ext cx="11158008" cy="1787845"/>
          </a:xfrm>
          <a:prstGeom prst="rect">
            <a:avLst/>
          </a:prstGeom>
          <a:noFill/>
          <a:ln>
            <a:noFill/>
          </a:ln>
        </p:spPr>
        <p:txBody>
          <a:bodyPr anchorCtr="0" anchor="t" bIns="91425" lIns="91425" spcFirstLastPara="1" rIns="91425" wrap="square" tIns="91425"/>
          <a:lstStyle>
            <a:lvl1pPr lvl="0" marR="0" rtl="0" algn="r">
              <a:spcBef>
                <a:spcPts val="0"/>
              </a:spcBef>
              <a:spcAft>
                <a:spcPts val="0"/>
              </a:spcAft>
              <a:buSzPts val="1400"/>
              <a:buNone/>
              <a:defRPr b="0" i="0" sz="4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3938588" y="2684463"/>
            <a:ext cx="17872075" cy="134048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2574925" y="16984506"/>
            <a:ext cx="20599400" cy="16090585"/>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4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48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48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48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48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48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48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48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48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2" y="33962803"/>
            <a:ext cx="11158008" cy="1787845"/>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4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14585284" y="33962803"/>
            <a:ext cx="11158008" cy="1787845"/>
          </a:xfrm>
          <a:prstGeom prst="rect">
            <a:avLst/>
          </a:prstGeom>
          <a:noFill/>
          <a:ln>
            <a:noFill/>
          </a:ln>
        </p:spPr>
        <p:txBody>
          <a:bodyPr anchorCtr="0" anchor="b" bIns="183425" lIns="366875" spcFirstLastPara="1" rIns="366875" wrap="square" tIns="183425">
            <a:noAutofit/>
          </a:bodyPr>
          <a:lstStyle/>
          <a:p>
            <a:pPr indent="0" lvl="0" marL="0" marR="0" rtl="0" algn="r">
              <a:spcBef>
                <a:spcPts val="0"/>
              </a:spcBef>
              <a:spcAft>
                <a:spcPts val="0"/>
              </a:spcAft>
              <a:buNone/>
            </a:pPr>
            <a:fld id="{00000000-1234-1234-1234-123412341234}" type="slidenum">
              <a:rPr b="0" i="0" lang="en-US" sz="4800" u="none" cap="none" strike="noStrike">
                <a:solidFill>
                  <a:schemeClr val="dk1"/>
                </a:solidFill>
                <a:latin typeface="Calibri"/>
                <a:ea typeface="Calibri"/>
                <a:cs typeface="Calibri"/>
                <a:sym typeface="Calibri"/>
              </a:rPr>
              <a:t>‹#›</a:t>
            </a:fld>
            <a:endParaRPr b="0" i="0" sz="48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938588" y="2684463"/>
            <a:ext cx="17872075" cy="134048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Shape 86"/>
          <p:cNvSpPr txBox="1"/>
          <p:nvPr>
            <p:ph idx="1" type="body"/>
          </p:nvPr>
        </p:nvSpPr>
        <p:spPr>
          <a:xfrm>
            <a:off x="2574925" y="16984506"/>
            <a:ext cx="20599400" cy="16090585"/>
          </a:xfrm>
          <a:prstGeom prst="rect">
            <a:avLst/>
          </a:prstGeom>
          <a:noFill/>
          <a:ln>
            <a:noFill/>
          </a:ln>
        </p:spPr>
        <p:txBody>
          <a:bodyPr anchorCtr="0" anchor="t" bIns="183425" lIns="366875" spcFirstLastPara="1" rIns="366875" wrap="square" tIns="183425">
            <a:noAutofit/>
          </a:bodyPr>
          <a:lstStyle/>
          <a:p>
            <a:pPr indent="0" lvl="0" marL="0" marR="0" rtl="0" algn="l">
              <a:spcBef>
                <a:spcPts val="0"/>
              </a:spcBef>
              <a:spcAft>
                <a:spcPts val="0"/>
              </a:spcAft>
              <a:buNone/>
            </a:pPr>
            <a:r>
              <a:t/>
            </a:r>
            <a:endParaRPr b="0" i="0" sz="4800" u="none" cap="none" strike="noStrike">
              <a:solidFill>
                <a:schemeClr val="dk1"/>
              </a:solidFill>
              <a:latin typeface="Calibri"/>
              <a:ea typeface="Calibri"/>
              <a:cs typeface="Calibri"/>
              <a:sym typeface="Calibri"/>
            </a:endParaRPr>
          </a:p>
        </p:txBody>
      </p:sp>
      <p:sp>
        <p:nvSpPr>
          <p:cNvPr id="87" name="Shape 87"/>
          <p:cNvSpPr txBox="1"/>
          <p:nvPr>
            <p:ph idx="12" type="sldNum"/>
          </p:nvPr>
        </p:nvSpPr>
        <p:spPr>
          <a:xfrm>
            <a:off x="14585284" y="33962803"/>
            <a:ext cx="11158008" cy="1787845"/>
          </a:xfrm>
          <a:prstGeom prst="rect">
            <a:avLst/>
          </a:prstGeom>
          <a:noFill/>
          <a:ln>
            <a:noFill/>
          </a:ln>
        </p:spPr>
        <p:txBody>
          <a:bodyPr anchorCtr="0" anchor="b" bIns="183425" lIns="366875" spcFirstLastPara="1" rIns="366875" wrap="square" tIns="183425">
            <a:noAutofit/>
          </a:bodyPr>
          <a:lstStyle/>
          <a:p>
            <a:pPr indent="0" lvl="0" marL="0" marR="0" rtl="0" algn="r">
              <a:spcBef>
                <a:spcPts val="0"/>
              </a:spcBef>
              <a:spcAft>
                <a:spcPts val="0"/>
              </a:spcAft>
              <a:buNone/>
            </a:pPr>
            <a:fld id="{00000000-1234-1234-1234-123412341234}" type="slidenum">
              <a:rPr lang="en-US" sz="4800">
                <a:solidFill>
                  <a:schemeClr val="dk1"/>
                </a:solidFill>
                <a:latin typeface="Calibri"/>
                <a:ea typeface="Calibri"/>
                <a:cs typeface="Calibri"/>
                <a:sym typeface="Calibri"/>
              </a:rPr>
              <a:t>‹#›</a:t>
            </a:fld>
            <a:endParaRPr sz="4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Shape 16"/>
          <p:cNvSpPr txBox="1"/>
          <p:nvPr>
            <p:ph type="ctrTitle"/>
          </p:nvPr>
        </p:nvSpPr>
        <p:spPr>
          <a:xfrm>
            <a:off x="2743200" y="8521702"/>
            <a:ext cx="31089601" cy="58801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chemeClr val="dk1"/>
              </a:buClr>
              <a:buSzPts val="17600"/>
              <a:buFont typeface="Calibri"/>
              <a:buNone/>
              <a:defRPr b="0" i="0" sz="176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 name="Shape 17"/>
          <p:cNvSpPr txBox="1"/>
          <p:nvPr>
            <p:ph idx="1" type="subTitle"/>
          </p:nvPr>
        </p:nvSpPr>
        <p:spPr>
          <a:xfrm>
            <a:off x="5486400" y="15544800"/>
            <a:ext cx="25603200" cy="7010400"/>
          </a:xfrm>
          <a:prstGeom prst="rect">
            <a:avLst/>
          </a:prstGeom>
          <a:noFill/>
          <a:ln>
            <a:noFill/>
          </a:ln>
        </p:spPr>
        <p:txBody>
          <a:bodyPr anchorCtr="0" anchor="t" bIns="91425" lIns="91425" spcFirstLastPara="1" rIns="91425" wrap="square" tIns="91425"/>
          <a:lstStyle>
            <a:lvl1pPr lvl="0" marR="0" rtl="0" algn="ctr">
              <a:spcBef>
                <a:spcPts val="2560"/>
              </a:spcBef>
              <a:spcAft>
                <a:spcPts val="0"/>
              </a:spcAft>
              <a:buClr>
                <a:srgbClr val="888888"/>
              </a:buClr>
              <a:buSzPts val="12800"/>
              <a:buFont typeface="Arial"/>
              <a:buNone/>
              <a:defRPr b="0" i="0" sz="12800" u="none" cap="none" strike="noStrike">
                <a:solidFill>
                  <a:srgbClr val="888888"/>
                </a:solidFill>
                <a:latin typeface="Calibri"/>
                <a:ea typeface="Calibri"/>
                <a:cs typeface="Calibri"/>
                <a:sym typeface="Calibri"/>
              </a:defRPr>
            </a:lvl1pPr>
            <a:lvl2pPr lvl="1" marR="0" rtl="0" algn="ctr">
              <a:spcBef>
                <a:spcPts val="2240"/>
              </a:spcBef>
              <a:spcAft>
                <a:spcPts val="0"/>
              </a:spcAft>
              <a:buClr>
                <a:srgbClr val="888888"/>
              </a:buClr>
              <a:buSzPts val="11200"/>
              <a:buFont typeface="Arial"/>
              <a:buNone/>
              <a:defRPr b="0" i="0" sz="11200" u="none" cap="none" strike="noStrike">
                <a:solidFill>
                  <a:srgbClr val="888888"/>
                </a:solidFill>
                <a:latin typeface="Calibri"/>
                <a:ea typeface="Calibri"/>
                <a:cs typeface="Calibri"/>
                <a:sym typeface="Calibri"/>
              </a:defRPr>
            </a:lvl2pPr>
            <a:lvl3pPr lvl="2" marR="0" rtl="0" algn="ctr">
              <a:spcBef>
                <a:spcPts val="1920"/>
              </a:spcBef>
              <a:spcAft>
                <a:spcPts val="0"/>
              </a:spcAft>
              <a:buClr>
                <a:srgbClr val="888888"/>
              </a:buClr>
              <a:buSzPts val="9600"/>
              <a:buFont typeface="Arial"/>
              <a:buNone/>
              <a:defRPr b="0" i="0" sz="9600" u="none" cap="none" strike="noStrike">
                <a:solidFill>
                  <a:srgbClr val="888888"/>
                </a:solidFill>
                <a:latin typeface="Calibri"/>
                <a:ea typeface="Calibri"/>
                <a:cs typeface="Calibri"/>
                <a:sym typeface="Calibri"/>
              </a:defRPr>
            </a:lvl3pPr>
            <a:lvl4pPr lvl="3" marR="0" rtl="0" algn="ctr">
              <a:spcBef>
                <a:spcPts val="1600"/>
              </a:spcBef>
              <a:spcAft>
                <a:spcPts val="0"/>
              </a:spcAft>
              <a:buClr>
                <a:srgbClr val="888888"/>
              </a:buClr>
              <a:buSzPts val="8000"/>
              <a:buFont typeface="Arial"/>
              <a:buNone/>
              <a:defRPr b="0" i="0" sz="8000" u="none" cap="none" strike="noStrike">
                <a:solidFill>
                  <a:srgbClr val="888888"/>
                </a:solidFill>
                <a:latin typeface="Calibri"/>
                <a:ea typeface="Calibri"/>
                <a:cs typeface="Calibri"/>
                <a:sym typeface="Calibri"/>
              </a:defRPr>
            </a:lvl4pPr>
            <a:lvl5pPr lvl="4" marR="0" rtl="0" algn="ctr">
              <a:spcBef>
                <a:spcPts val="1600"/>
              </a:spcBef>
              <a:spcAft>
                <a:spcPts val="0"/>
              </a:spcAft>
              <a:buClr>
                <a:srgbClr val="888888"/>
              </a:buClr>
              <a:buSzPts val="8000"/>
              <a:buFont typeface="Arial"/>
              <a:buNone/>
              <a:defRPr b="0" i="0" sz="8000" u="none" cap="none" strike="noStrike">
                <a:solidFill>
                  <a:srgbClr val="888888"/>
                </a:solidFill>
                <a:latin typeface="Calibri"/>
                <a:ea typeface="Calibri"/>
                <a:cs typeface="Calibri"/>
                <a:sym typeface="Calibri"/>
              </a:defRPr>
            </a:lvl5pPr>
            <a:lvl6pPr lvl="5" marR="0" rtl="0" algn="ctr">
              <a:spcBef>
                <a:spcPts val="1600"/>
              </a:spcBef>
              <a:spcAft>
                <a:spcPts val="0"/>
              </a:spcAft>
              <a:buClr>
                <a:srgbClr val="888888"/>
              </a:buClr>
              <a:buSzPts val="8000"/>
              <a:buFont typeface="Arial"/>
              <a:buNone/>
              <a:defRPr b="0" i="0" sz="8000" u="none" cap="none" strike="noStrike">
                <a:solidFill>
                  <a:srgbClr val="888888"/>
                </a:solidFill>
                <a:latin typeface="Calibri"/>
                <a:ea typeface="Calibri"/>
                <a:cs typeface="Calibri"/>
                <a:sym typeface="Calibri"/>
              </a:defRPr>
            </a:lvl6pPr>
            <a:lvl7pPr lvl="6" marR="0" rtl="0" algn="ctr">
              <a:spcBef>
                <a:spcPts val="1600"/>
              </a:spcBef>
              <a:spcAft>
                <a:spcPts val="0"/>
              </a:spcAft>
              <a:buClr>
                <a:srgbClr val="888888"/>
              </a:buClr>
              <a:buSzPts val="8000"/>
              <a:buFont typeface="Arial"/>
              <a:buNone/>
              <a:defRPr b="0" i="0" sz="8000" u="none" cap="none" strike="noStrike">
                <a:solidFill>
                  <a:srgbClr val="888888"/>
                </a:solidFill>
                <a:latin typeface="Calibri"/>
                <a:ea typeface="Calibri"/>
                <a:cs typeface="Calibri"/>
                <a:sym typeface="Calibri"/>
              </a:defRPr>
            </a:lvl7pPr>
            <a:lvl8pPr lvl="7" marR="0" rtl="0" algn="ctr">
              <a:spcBef>
                <a:spcPts val="1600"/>
              </a:spcBef>
              <a:spcAft>
                <a:spcPts val="0"/>
              </a:spcAft>
              <a:buClr>
                <a:srgbClr val="888888"/>
              </a:buClr>
              <a:buSzPts val="8000"/>
              <a:buFont typeface="Arial"/>
              <a:buNone/>
              <a:defRPr b="0" i="0" sz="8000" u="none" cap="none" strike="noStrike">
                <a:solidFill>
                  <a:srgbClr val="888888"/>
                </a:solidFill>
                <a:latin typeface="Calibri"/>
                <a:ea typeface="Calibri"/>
                <a:cs typeface="Calibri"/>
                <a:sym typeface="Calibri"/>
              </a:defRPr>
            </a:lvl8pPr>
            <a:lvl9pPr lvl="8" marR="0" rtl="0" algn="ctr">
              <a:spcBef>
                <a:spcPts val="1600"/>
              </a:spcBef>
              <a:spcAft>
                <a:spcPts val="0"/>
              </a:spcAft>
              <a:buClr>
                <a:srgbClr val="888888"/>
              </a:buClr>
              <a:buSzPts val="8000"/>
              <a:buFont typeface="Arial"/>
              <a:buNone/>
              <a:defRPr b="0" i="0" sz="8000" u="none" cap="none" strike="noStrike">
                <a:solidFill>
                  <a:srgbClr val="888888"/>
                </a:solidFill>
                <a:latin typeface="Calibri"/>
                <a:ea typeface="Calibri"/>
                <a:cs typeface="Calibri"/>
                <a:sym typeface="Calibri"/>
              </a:defRPr>
            </a:lvl9pPr>
          </a:lstStyle>
          <a:p/>
        </p:txBody>
      </p:sp>
      <p:sp>
        <p:nvSpPr>
          <p:cNvPr id="18" name="Shape 18"/>
          <p:cNvSpPr txBox="1"/>
          <p:nvPr>
            <p:ph idx="10" type="dt"/>
          </p:nvPr>
        </p:nvSpPr>
        <p:spPr>
          <a:xfrm>
            <a:off x="1828800" y="25425402"/>
            <a:ext cx="8534400" cy="14605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4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19" name="Shape 19"/>
          <p:cNvSpPr txBox="1"/>
          <p:nvPr>
            <p:ph idx="11" type="ftr"/>
          </p:nvPr>
        </p:nvSpPr>
        <p:spPr>
          <a:xfrm>
            <a:off x="12496800" y="25425402"/>
            <a:ext cx="11582400" cy="14605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4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20" name="Shape 20"/>
          <p:cNvSpPr txBox="1"/>
          <p:nvPr>
            <p:ph idx="12" type="sldNum"/>
          </p:nvPr>
        </p:nvSpPr>
        <p:spPr>
          <a:xfrm>
            <a:off x="26212800" y="25425402"/>
            <a:ext cx="8534400" cy="1460500"/>
          </a:xfrm>
          <a:prstGeom prst="rect">
            <a:avLst/>
          </a:prstGeom>
          <a:noFill/>
          <a:ln>
            <a:noFill/>
          </a:ln>
        </p:spPr>
        <p:txBody>
          <a:bodyPr anchorCtr="0" anchor="ctr" bIns="182875" lIns="365750" spcFirstLastPara="1" rIns="365750" wrap="square" tIns="182875">
            <a:noAutofit/>
          </a:bodyPr>
          <a:lstStyle>
            <a:lvl1pPr indent="0" lvl="0" marL="0" marR="0" rtl="0" algn="r">
              <a:spcBef>
                <a:spcPts val="0"/>
              </a:spcBef>
              <a:buNone/>
              <a:defRPr b="0" i="0" sz="4800" u="none" cap="none" strike="noStrike">
                <a:solidFill>
                  <a:srgbClr val="888888"/>
                </a:solidFill>
                <a:latin typeface="Calibri"/>
                <a:ea typeface="Calibri"/>
                <a:cs typeface="Calibri"/>
                <a:sym typeface="Calibri"/>
              </a:defRPr>
            </a:lvl1pPr>
            <a:lvl2pPr indent="0" lvl="1" marL="0" marR="0" rtl="0" algn="r">
              <a:spcBef>
                <a:spcPts val="0"/>
              </a:spcBef>
              <a:buNone/>
              <a:defRPr b="0" i="0" sz="4800" u="none" cap="none" strike="noStrike">
                <a:solidFill>
                  <a:srgbClr val="888888"/>
                </a:solidFill>
                <a:latin typeface="Calibri"/>
                <a:ea typeface="Calibri"/>
                <a:cs typeface="Calibri"/>
                <a:sym typeface="Calibri"/>
              </a:defRPr>
            </a:lvl2pPr>
            <a:lvl3pPr indent="0" lvl="2" marL="0" marR="0" rtl="0" algn="r">
              <a:spcBef>
                <a:spcPts val="0"/>
              </a:spcBef>
              <a:buNone/>
              <a:defRPr b="0" i="0" sz="4800" u="none" cap="none" strike="noStrike">
                <a:solidFill>
                  <a:srgbClr val="888888"/>
                </a:solidFill>
                <a:latin typeface="Calibri"/>
                <a:ea typeface="Calibri"/>
                <a:cs typeface="Calibri"/>
                <a:sym typeface="Calibri"/>
              </a:defRPr>
            </a:lvl3pPr>
            <a:lvl4pPr indent="0" lvl="3" marL="0" marR="0" rtl="0" algn="r">
              <a:spcBef>
                <a:spcPts val="0"/>
              </a:spcBef>
              <a:buNone/>
              <a:defRPr b="0" i="0" sz="4800" u="none" cap="none" strike="noStrike">
                <a:solidFill>
                  <a:srgbClr val="888888"/>
                </a:solidFill>
                <a:latin typeface="Calibri"/>
                <a:ea typeface="Calibri"/>
                <a:cs typeface="Calibri"/>
                <a:sym typeface="Calibri"/>
              </a:defRPr>
            </a:lvl4pPr>
            <a:lvl5pPr indent="0" lvl="4" marL="0" marR="0" rtl="0" algn="r">
              <a:spcBef>
                <a:spcPts val="0"/>
              </a:spcBef>
              <a:buNone/>
              <a:defRPr b="0" i="0" sz="4800" u="none" cap="none" strike="noStrike">
                <a:solidFill>
                  <a:srgbClr val="888888"/>
                </a:solidFill>
                <a:latin typeface="Calibri"/>
                <a:ea typeface="Calibri"/>
                <a:cs typeface="Calibri"/>
                <a:sym typeface="Calibri"/>
              </a:defRPr>
            </a:lvl5pPr>
            <a:lvl6pPr indent="0" lvl="5" marL="0" marR="0" rtl="0" algn="r">
              <a:spcBef>
                <a:spcPts val="0"/>
              </a:spcBef>
              <a:buNone/>
              <a:defRPr b="0" i="0" sz="4800" u="none" cap="none" strike="noStrike">
                <a:solidFill>
                  <a:srgbClr val="888888"/>
                </a:solidFill>
                <a:latin typeface="Calibri"/>
                <a:ea typeface="Calibri"/>
                <a:cs typeface="Calibri"/>
                <a:sym typeface="Calibri"/>
              </a:defRPr>
            </a:lvl6pPr>
            <a:lvl7pPr indent="0" lvl="6" marL="0" marR="0" rtl="0" algn="r">
              <a:spcBef>
                <a:spcPts val="0"/>
              </a:spcBef>
              <a:buNone/>
              <a:defRPr b="0" i="0" sz="4800" u="none" cap="none" strike="noStrike">
                <a:solidFill>
                  <a:srgbClr val="888888"/>
                </a:solidFill>
                <a:latin typeface="Calibri"/>
                <a:ea typeface="Calibri"/>
                <a:cs typeface="Calibri"/>
                <a:sym typeface="Calibri"/>
              </a:defRPr>
            </a:lvl7pPr>
            <a:lvl8pPr indent="0" lvl="7" marL="0" marR="0" rtl="0" algn="r">
              <a:spcBef>
                <a:spcPts val="0"/>
              </a:spcBef>
              <a:buNone/>
              <a:defRPr b="0" i="0" sz="4800" u="none" cap="none" strike="noStrike">
                <a:solidFill>
                  <a:srgbClr val="888888"/>
                </a:solidFill>
                <a:latin typeface="Calibri"/>
                <a:ea typeface="Calibri"/>
                <a:cs typeface="Calibri"/>
                <a:sym typeface="Calibri"/>
              </a:defRPr>
            </a:lvl8pPr>
            <a:lvl9pPr indent="0" lvl="8" marL="0" marR="0" rtl="0" algn="r">
              <a:spcBef>
                <a:spcPts val="0"/>
              </a:spcBef>
              <a:buNone/>
              <a:defRPr b="0" i="0" sz="48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Shape 73"/>
          <p:cNvSpPr txBox="1"/>
          <p:nvPr>
            <p:ph type="title"/>
          </p:nvPr>
        </p:nvSpPr>
        <p:spPr>
          <a:xfrm>
            <a:off x="1828800" y="1098552"/>
            <a:ext cx="32918401" cy="45720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chemeClr val="dk1"/>
              </a:buClr>
              <a:buSzPts val="17600"/>
              <a:buFont typeface="Calibri"/>
              <a:buNone/>
              <a:defRPr b="0" i="0" sz="176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4" name="Shape 74"/>
          <p:cNvSpPr txBox="1"/>
          <p:nvPr>
            <p:ph idx="1" type="body"/>
          </p:nvPr>
        </p:nvSpPr>
        <p:spPr>
          <a:xfrm rot="5400000">
            <a:off x="9236073" y="-1006472"/>
            <a:ext cx="18103852" cy="32918401"/>
          </a:xfrm>
          <a:prstGeom prst="rect">
            <a:avLst/>
          </a:prstGeom>
          <a:noFill/>
          <a:ln>
            <a:noFill/>
          </a:ln>
        </p:spPr>
        <p:txBody>
          <a:bodyPr anchorCtr="0" anchor="t" bIns="91425" lIns="91425" spcFirstLastPara="1" rIns="91425" wrap="square" tIns="91425"/>
          <a:lstStyle>
            <a:lvl1pPr indent="-1041400" lvl="0" marL="457200" marR="0" rtl="0" algn="l">
              <a:spcBef>
                <a:spcPts val="2560"/>
              </a:spcBef>
              <a:spcAft>
                <a:spcPts val="0"/>
              </a:spcAft>
              <a:buClr>
                <a:schemeClr val="dk1"/>
              </a:buClr>
              <a:buSzPts val="12800"/>
              <a:buFont typeface="Arial"/>
              <a:buChar char="•"/>
              <a:defRPr b="0" i="0" sz="12800" u="none" cap="none" strike="noStrike">
                <a:solidFill>
                  <a:schemeClr val="dk1"/>
                </a:solidFill>
                <a:latin typeface="Calibri"/>
                <a:ea typeface="Calibri"/>
                <a:cs typeface="Calibri"/>
                <a:sym typeface="Calibri"/>
              </a:defRPr>
            </a:lvl1pPr>
            <a:lvl2pPr indent="-939800" lvl="1" marL="914400" marR="0" rtl="0" algn="l">
              <a:spcBef>
                <a:spcPts val="2240"/>
              </a:spcBef>
              <a:spcAft>
                <a:spcPts val="0"/>
              </a:spcAft>
              <a:buClr>
                <a:schemeClr val="dk1"/>
              </a:buClr>
              <a:buSzPts val="11200"/>
              <a:buFont typeface="Arial"/>
              <a:buChar char="–"/>
              <a:defRPr b="0" i="0" sz="11200" u="none" cap="none" strike="noStrike">
                <a:solidFill>
                  <a:schemeClr val="dk1"/>
                </a:solidFill>
                <a:latin typeface="Calibri"/>
                <a:ea typeface="Calibri"/>
                <a:cs typeface="Calibri"/>
                <a:sym typeface="Calibri"/>
              </a:defRPr>
            </a:lvl2pPr>
            <a:lvl3pPr indent="-838200" lvl="2" marL="1371600" marR="0" rtl="0" algn="l">
              <a:spcBef>
                <a:spcPts val="192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36600" lvl="3" marL="18288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4pPr>
            <a:lvl5pPr indent="-736600" lvl="4" marL="22860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5pPr>
            <a:lvl6pPr indent="-736600" lvl="5" marL="27432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6pPr>
            <a:lvl7pPr indent="-736600" lvl="6" marL="32004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7pPr>
            <a:lvl8pPr indent="-736600" lvl="7" marL="36576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8pPr>
            <a:lvl9pPr indent="-736600" lvl="8" marL="41148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9pPr>
          </a:lstStyle>
          <a:p/>
        </p:txBody>
      </p:sp>
      <p:sp>
        <p:nvSpPr>
          <p:cNvPr id="75" name="Shape 75"/>
          <p:cNvSpPr txBox="1"/>
          <p:nvPr>
            <p:ph idx="10" type="dt"/>
          </p:nvPr>
        </p:nvSpPr>
        <p:spPr>
          <a:xfrm>
            <a:off x="1828800" y="25425402"/>
            <a:ext cx="8534400" cy="14605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4800">
                <a:solidFill>
                  <a:srgbClr val="888888"/>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76" name="Shape 76"/>
          <p:cNvSpPr txBox="1"/>
          <p:nvPr>
            <p:ph idx="11" type="ftr"/>
          </p:nvPr>
        </p:nvSpPr>
        <p:spPr>
          <a:xfrm>
            <a:off x="12496800" y="25425402"/>
            <a:ext cx="11582400" cy="14605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4800">
                <a:solidFill>
                  <a:srgbClr val="888888"/>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77" name="Shape 77"/>
          <p:cNvSpPr txBox="1"/>
          <p:nvPr>
            <p:ph idx="12" type="sldNum"/>
          </p:nvPr>
        </p:nvSpPr>
        <p:spPr>
          <a:xfrm>
            <a:off x="26212800" y="25425402"/>
            <a:ext cx="8534400" cy="1460500"/>
          </a:xfrm>
          <a:prstGeom prst="rect">
            <a:avLst/>
          </a:prstGeom>
          <a:noFill/>
          <a:ln>
            <a:noFill/>
          </a:ln>
        </p:spPr>
        <p:txBody>
          <a:bodyPr anchorCtr="0" anchor="ctr" bIns="182875" lIns="365750" spcFirstLastPara="1" rIns="365750" wrap="square" tIns="182875">
            <a:noAutofit/>
          </a:bodyPr>
          <a:lstStyle>
            <a:lvl1pPr indent="0" lvl="0" marL="0" marR="0" rtl="0" algn="r">
              <a:spcBef>
                <a:spcPts val="0"/>
              </a:spcBef>
              <a:buNone/>
              <a:defRPr sz="4800">
                <a:solidFill>
                  <a:srgbClr val="888888"/>
                </a:solidFill>
                <a:latin typeface="Calibri"/>
                <a:ea typeface="Calibri"/>
                <a:cs typeface="Calibri"/>
                <a:sym typeface="Calibri"/>
              </a:defRPr>
            </a:lvl1pPr>
            <a:lvl2pPr indent="0" lvl="1" marL="0" marR="0" rtl="0" algn="r">
              <a:spcBef>
                <a:spcPts val="0"/>
              </a:spcBef>
              <a:buNone/>
              <a:defRPr sz="4800">
                <a:solidFill>
                  <a:srgbClr val="888888"/>
                </a:solidFill>
                <a:latin typeface="Calibri"/>
                <a:ea typeface="Calibri"/>
                <a:cs typeface="Calibri"/>
                <a:sym typeface="Calibri"/>
              </a:defRPr>
            </a:lvl2pPr>
            <a:lvl3pPr indent="0" lvl="2" marL="0" marR="0" rtl="0" algn="r">
              <a:spcBef>
                <a:spcPts val="0"/>
              </a:spcBef>
              <a:buNone/>
              <a:defRPr sz="4800">
                <a:solidFill>
                  <a:srgbClr val="888888"/>
                </a:solidFill>
                <a:latin typeface="Calibri"/>
                <a:ea typeface="Calibri"/>
                <a:cs typeface="Calibri"/>
                <a:sym typeface="Calibri"/>
              </a:defRPr>
            </a:lvl3pPr>
            <a:lvl4pPr indent="0" lvl="3" marL="0" marR="0" rtl="0" algn="r">
              <a:spcBef>
                <a:spcPts val="0"/>
              </a:spcBef>
              <a:buNone/>
              <a:defRPr sz="4800">
                <a:solidFill>
                  <a:srgbClr val="888888"/>
                </a:solidFill>
                <a:latin typeface="Calibri"/>
                <a:ea typeface="Calibri"/>
                <a:cs typeface="Calibri"/>
                <a:sym typeface="Calibri"/>
              </a:defRPr>
            </a:lvl4pPr>
            <a:lvl5pPr indent="0" lvl="4" marL="0" marR="0" rtl="0" algn="r">
              <a:spcBef>
                <a:spcPts val="0"/>
              </a:spcBef>
              <a:buNone/>
              <a:defRPr sz="4800">
                <a:solidFill>
                  <a:srgbClr val="888888"/>
                </a:solidFill>
                <a:latin typeface="Calibri"/>
                <a:ea typeface="Calibri"/>
                <a:cs typeface="Calibri"/>
                <a:sym typeface="Calibri"/>
              </a:defRPr>
            </a:lvl5pPr>
            <a:lvl6pPr indent="0" lvl="5" marL="0" marR="0" rtl="0" algn="r">
              <a:spcBef>
                <a:spcPts val="0"/>
              </a:spcBef>
              <a:buNone/>
              <a:defRPr sz="4800">
                <a:solidFill>
                  <a:srgbClr val="888888"/>
                </a:solidFill>
                <a:latin typeface="Calibri"/>
                <a:ea typeface="Calibri"/>
                <a:cs typeface="Calibri"/>
                <a:sym typeface="Calibri"/>
              </a:defRPr>
            </a:lvl6pPr>
            <a:lvl7pPr indent="0" lvl="6" marL="0" marR="0" rtl="0" algn="r">
              <a:spcBef>
                <a:spcPts val="0"/>
              </a:spcBef>
              <a:buNone/>
              <a:defRPr sz="4800">
                <a:solidFill>
                  <a:srgbClr val="888888"/>
                </a:solidFill>
                <a:latin typeface="Calibri"/>
                <a:ea typeface="Calibri"/>
                <a:cs typeface="Calibri"/>
                <a:sym typeface="Calibri"/>
              </a:defRPr>
            </a:lvl7pPr>
            <a:lvl8pPr indent="0" lvl="7" marL="0" marR="0" rtl="0" algn="r">
              <a:spcBef>
                <a:spcPts val="0"/>
              </a:spcBef>
              <a:buNone/>
              <a:defRPr sz="4800">
                <a:solidFill>
                  <a:srgbClr val="888888"/>
                </a:solidFill>
                <a:latin typeface="Calibri"/>
                <a:ea typeface="Calibri"/>
                <a:cs typeface="Calibri"/>
                <a:sym typeface="Calibri"/>
              </a:defRPr>
            </a:lvl8pPr>
            <a:lvl9pPr indent="0" lvl="8" marL="0" marR="0" rtl="0" algn="r">
              <a:spcBef>
                <a:spcPts val="0"/>
              </a:spcBef>
              <a:buNone/>
              <a:defRPr sz="4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Shape 79"/>
          <p:cNvSpPr txBox="1"/>
          <p:nvPr>
            <p:ph type="title"/>
          </p:nvPr>
        </p:nvSpPr>
        <p:spPr>
          <a:xfrm rot="5400000">
            <a:off x="18929350" y="8686804"/>
            <a:ext cx="23406100" cy="82296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chemeClr val="dk1"/>
              </a:buClr>
              <a:buSzPts val="17600"/>
              <a:buFont typeface="Calibri"/>
              <a:buNone/>
              <a:defRPr b="0" i="0" sz="176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0" name="Shape 80"/>
          <p:cNvSpPr txBox="1"/>
          <p:nvPr>
            <p:ph idx="1" type="body"/>
          </p:nvPr>
        </p:nvSpPr>
        <p:spPr>
          <a:xfrm rot="5400000">
            <a:off x="2165350" y="762005"/>
            <a:ext cx="23406100" cy="24079199"/>
          </a:xfrm>
          <a:prstGeom prst="rect">
            <a:avLst/>
          </a:prstGeom>
          <a:noFill/>
          <a:ln>
            <a:noFill/>
          </a:ln>
        </p:spPr>
        <p:txBody>
          <a:bodyPr anchorCtr="0" anchor="t" bIns="91425" lIns="91425" spcFirstLastPara="1" rIns="91425" wrap="square" tIns="91425"/>
          <a:lstStyle>
            <a:lvl1pPr indent="-1041400" lvl="0" marL="457200" marR="0" rtl="0" algn="l">
              <a:spcBef>
                <a:spcPts val="2560"/>
              </a:spcBef>
              <a:spcAft>
                <a:spcPts val="0"/>
              </a:spcAft>
              <a:buClr>
                <a:schemeClr val="dk1"/>
              </a:buClr>
              <a:buSzPts val="12800"/>
              <a:buFont typeface="Arial"/>
              <a:buChar char="•"/>
              <a:defRPr b="0" i="0" sz="12800" u="none" cap="none" strike="noStrike">
                <a:solidFill>
                  <a:schemeClr val="dk1"/>
                </a:solidFill>
                <a:latin typeface="Calibri"/>
                <a:ea typeface="Calibri"/>
                <a:cs typeface="Calibri"/>
                <a:sym typeface="Calibri"/>
              </a:defRPr>
            </a:lvl1pPr>
            <a:lvl2pPr indent="-939800" lvl="1" marL="914400" marR="0" rtl="0" algn="l">
              <a:spcBef>
                <a:spcPts val="2240"/>
              </a:spcBef>
              <a:spcAft>
                <a:spcPts val="0"/>
              </a:spcAft>
              <a:buClr>
                <a:schemeClr val="dk1"/>
              </a:buClr>
              <a:buSzPts val="11200"/>
              <a:buFont typeface="Arial"/>
              <a:buChar char="–"/>
              <a:defRPr b="0" i="0" sz="11200" u="none" cap="none" strike="noStrike">
                <a:solidFill>
                  <a:schemeClr val="dk1"/>
                </a:solidFill>
                <a:latin typeface="Calibri"/>
                <a:ea typeface="Calibri"/>
                <a:cs typeface="Calibri"/>
                <a:sym typeface="Calibri"/>
              </a:defRPr>
            </a:lvl2pPr>
            <a:lvl3pPr indent="-838200" lvl="2" marL="1371600" marR="0" rtl="0" algn="l">
              <a:spcBef>
                <a:spcPts val="192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36600" lvl="3" marL="18288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4pPr>
            <a:lvl5pPr indent="-736600" lvl="4" marL="22860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5pPr>
            <a:lvl6pPr indent="-736600" lvl="5" marL="27432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6pPr>
            <a:lvl7pPr indent="-736600" lvl="6" marL="32004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7pPr>
            <a:lvl8pPr indent="-736600" lvl="7" marL="36576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8pPr>
            <a:lvl9pPr indent="-736600" lvl="8" marL="41148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9pPr>
          </a:lstStyle>
          <a:p/>
        </p:txBody>
      </p:sp>
      <p:sp>
        <p:nvSpPr>
          <p:cNvPr id="81" name="Shape 81"/>
          <p:cNvSpPr txBox="1"/>
          <p:nvPr>
            <p:ph idx="10" type="dt"/>
          </p:nvPr>
        </p:nvSpPr>
        <p:spPr>
          <a:xfrm>
            <a:off x="1828800" y="25425402"/>
            <a:ext cx="8534400" cy="14605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4800">
                <a:solidFill>
                  <a:srgbClr val="888888"/>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82" name="Shape 82"/>
          <p:cNvSpPr txBox="1"/>
          <p:nvPr>
            <p:ph idx="11" type="ftr"/>
          </p:nvPr>
        </p:nvSpPr>
        <p:spPr>
          <a:xfrm>
            <a:off x="12496800" y="25425402"/>
            <a:ext cx="11582400" cy="14605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4800">
                <a:solidFill>
                  <a:srgbClr val="888888"/>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83" name="Shape 83"/>
          <p:cNvSpPr txBox="1"/>
          <p:nvPr>
            <p:ph idx="12" type="sldNum"/>
          </p:nvPr>
        </p:nvSpPr>
        <p:spPr>
          <a:xfrm>
            <a:off x="26212800" y="25425402"/>
            <a:ext cx="8534400" cy="1460500"/>
          </a:xfrm>
          <a:prstGeom prst="rect">
            <a:avLst/>
          </a:prstGeom>
          <a:noFill/>
          <a:ln>
            <a:noFill/>
          </a:ln>
        </p:spPr>
        <p:txBody>
          <a:bodyPr anchorCtr="0" anchor="ctr" bIns="182875" lIns="365750" spcFirstLastPara="1" rIns="365750" wrap="square" tIns="182875">
            <a:noAutofit/>
          </a:bodyPr>
          <a:lstStyle>
            <a:lvl1pPr indent="0" lvl="0" marL="0" marR="0" rtl="0" algn="r">
              <a:spcBef>
                <a:spcPts val="0"/>
              </a:spcBef>
              <a:buNone/>
              <a:defRPr sz="4800">
                <a:solidFill>
                  <a:srgbClr val="888888"/>
                </a:solidFill>
                <a:latin typeface="Calibri"/>
                <a:ea typeface="Calibri"/>
                <a:cs typeface="Calibri"/>
                <a:sym typeface="Calibri"/>
              </a:defRPr>
            </a:lvl1pPr>
            <a:lvl2pPr indent="0" lvl="1" marL="0" marR="0" rtl="0" algn="r">
              <a:spcBef>
                <a:spcPts val="0"/>
              </a:spcBef>
              <a:buNone/>
              <a:defRPr sz="4800">
                <a:solidFill>
                  <a:srgbClr val="888888"/>
                </a:solidFill>
                <a:latin typeface="Calibri"/>
                <a:ea typeface="Calibri"/>
                <a:cs typeface="Calibri"/>
                <a:sym typeface="Calibri"/>
              </a:defRPr>
            </a:lvl2pPr>
            <a:lvl3pPr indent="0" lvl="2" marL="0" marR="0" rtl="0" algn="r">
              <a:spcBef>
                <a:spcPts val="0"/>
              </a:spcBef>
              <a:buNone/>
              <a:defRPr sz="4800">
                <a:solidFill>
                  <a:srgbClr val="888888"/>
                </a:solidFill>
                <a:latin typeface="Calibri"/>
                <a:ea typeface="Calibri"/>
                <a:cs typeface="Calibri"/>
                <a:sym typeface="Calibri"/>
              </a:defRPr>
            </a:lvl3pPr>
            <a:lvl4pPr indent="0" lvl="3" marL="0" marR="0" rtl="0" algn="r">
              <a:spcBef>
                <a:spcPts val="0"/>
              </a:spcBef>
              <a:buNone/>
              <a:defRPr sz="4800">
                <a:solidFill>
                  <a:srgbClr val="888888"/>
                </a:solidFill>
                <a:latin typeface="Calibri"/>
                <a:ea typeface="Calibri"/>
                <a:cs typeface="Calibri"/>
                <a:sym typeface="Calibri"/>
              </a:defRPr>
            </a:lvl4pPr>
            <a:lvl5pPr indent="0" lvl="4" marL="0" marR="0" rtl="0" algn="r">
              <a:spcBef>
                <a:spcPts val="0"/>
              </a:spcBef>
              <a:buNone/>
              <a:defRPr sz="4800">
                <a:solidFill>
                  <a:srgbClr val="888888"/>
                </a:solidFill>
                <a:latin typeface="Calibri"/>
                <a:ea typeface="Calibri"/>
                <a:cs typeface="Calibri"/>
                <a:sym typeface="Calibri"/>
              </a:defRPr>
            </a:lvl5pPr>
            <a:lvl6pPr indent="0" lvl="5" marL="0" marR="0" rtl="0" algn="r">
              <a:spcBef>
                <a:spcPts val="0"/>
              </a:spcBef>
              <a:buNone/>
              <a:defRPr sz="4800">
                <a:solidFill>
                  <a:srgbClr val="888888"/>
                </a:solidFill>
                <a:latin typeface="Calibri"/>
                <a:ea typeface="Calibri"/>
                <a:cs typeface="Calibri"/>
                <a:sym typeface="Calibri"/>
              </a:defRPr>
            </a:lvl6pPr>
            <a:lvl7pPr indent="0" lvl="6" marL="0" marR="0" rtl="0" algn="r">
              <a:spcBef>
                <a:spcPts val="0"/>
              </a:spcBef>
              <a:buNone/>
              <a:defRPr sz="4800">
                <a:solidFill>
                  <a:srgbClr val="888888"/>
                </a:solidFill>
                <a:latin typeface="Calibri"/>
                <a:ea typeface="Calibri"/>
                <a:cs typeface="Calibri"/>
                <a:sym typeface="Calibri"/>
              </a:defRPr>
            </a:lvl7pPr>
            <a:lvl8pPr indent="0" lvl="7" marL="0" marR="0" rtl="0" algn="r">
              <a:spcBef>
                <a:spcPts val="0"/>
              </a:spcBef>
              <a:buNone/>
              <a:defRPr sz="4800">
                <a:solidFill>
                  <a:srgbClr val="888888"/>
                </a:solidFill>
                <a:latin typeface="Calibri"/>
                <a:ea typeface="Calibri"/>
                <a:cs typeface="Calibri"/>
                <a:sym typeface="Calibri"/>
              </a:defRPr>
            </a:lvl8pPr>
            <a:lvl9pPr indent="0" lvl="8" marL="0" marR="0" rtl="0" algn="r">
              <a:spcBef>
                <a:spcPts val="0"/>
              </a:spcBef>
              <a:buNone/>
              <a:defRPr sz="4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Shape 22"/>
          <p:cNvSpPr txBox="1"/>
          <p:nvPr>
            <p:ph type="title"/>
          </p:nvPr>
        </p:nvSpPr>
        <p:spPr>
          <a:xfrm>
            <a:off x="1828800" y="1098552"/>
            <a:ext cx="32918401" cy="45720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chemeClr val="dk1"/>
              </a:buClr>
              <a:buSzPts val="17600"/>
              <a:buFont typeface="Calibri"/>
              <a:buNone/>
              <a:defRPr b="0" i="0" sz="176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Shape 23"/>
          <p:cNvSpPr txBox="1"/>
          <p:nvPr>
            <p:ph idx="1" type="body"/>
          </p:nvPr>
        </p:nvSpPr>
        <p:spPr>
          <a:xfrm>
            <a:off x="1828800" y="6400802"/>
            <a:ext cx="32918401" cy="18103852"/>
          </a:xfrm>
          <a:prstGeom prst="rect">
            <a:avLst/>
          </a:prstGeom>
          <a:noFill/>
          <a:ln>
            <a:noFill/>
          </a:ln>
        </p:spPr>
        <p:txBody>
          <a:bodyPr anchorCtr="0" anchor="t" bIns="91425" lIns="91425" spcFirstLastPara="1" rIns="91425" wrap="square" tIns="91425"/>
          <a:lstStyle>
            <a:lvl1pPr indent="-1041400" lvl="0" marL="457200" marR="0" rtl="0" algn="l">
              <a:spcBef>
                <a:spcPts val="2560"/>
              </a:spcBef>
              <a:spcAft>
                <a:spcPts val="0"/>
              </a:spcAft>
              <a:buClr>
                <a:schemeClr val="dk1"/>
              </a:buClr>
              <a:buSzPts val="12800"/>
              <a:buFont typeface="Arial"/>
              <a:buChar char="•"/>
              <a:defRPr b="0" i="0" sz="12800" u="none" cap="none" strike="noStrike">
                <a:solidFill>
                  <a:schemeClr val="dk1"/>
                </a:solidFill>
                <a:latin typeface="Calibri"/>
                <a:ea typeface="Calibri"/>
                <a:cs typeface="Calibri"/>
                <a:sym typeface="Calibri"/>
              </a:defRPr>
            </a:lvl1pPr>
            <a:lvl2pPr indent="-939800" lvl="1" marL="914400" marR="0" rtl="0" algn="l">
              <a:spcBef>
                <a:spcPts val="2240"/>
              </a:spcBef>
              <a:spcAft>
                <a:spcPts val="0"/>
              </a:spcAft>
              <a:buClr>
                <a:schemeClr val="dk1"/>
              </a:buClr>
              <a:buSzPts val="11200"/>
              <a:buFont typeface="Arial"/>
              <a:buChar char="–"/>
              <a:defRPr b="0" i="0" sz="11200" u="none" cap="none" strike="noStrike">
                <a:solidFill>
                  <a:schemeClr val="dk1"/>
                </a:solidFill>
                <a:latin typeface="Calibri"/>
                <a:ea typeface="Calibri"/>
                <a:cs typeface="Calibri"/>
                <a:sym typeface="Calibri"/>
              </a:defRPr>
            </a:lvl2pPr>
            <a:lvl3pPr indent="-838200" lvl="2" marL="1371600" marR="0" rtl="0" algn="l">
              <a:spcBef>
                <a:spcPts val="192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36600" lvl="3" marL="18288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4pPr>
            <a:lvl5pPr indent="-736600" lvl="4" marL="22860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5pPr>
            <a:lvl6pPr indent="-736600" lvl="5" marL="27432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6pPr>
            <a:lvl7pPr indent="-736600" lvl="6" marL="32004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7pPr>
            <a:lvl8pPr indent="-736600" lvl="7" marL="36576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8pPr>
            <a:lvl9pPr indent="-736600" lvl="8" marL="41148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9pPr>
          </a:lstStyle>
          <a:p/>
        </p:txBody>
      </p:sp>
      <p:sp>
        <p:nvSpPr>
          <p:cNvPr id="24" name="Shape 24"/>
          <p:cNvSpPr txBox="1"/>
          <p:nvPr>
            <p:ph idx="10" type="dt"/>
          </p:nvPr>
        </p:nvSpPr>
        <p:spPr>
          <a:xfrm>
            <a:off x="1828800" y="25425402"/>
            <a:ext cx="8534400" cy="14605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4800">
                <a:solidFill>
                  <a:srgbClr val="888888"/>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25" name="Shape 25"/>
          <p:cNvSpPr txBox="1"/>
          <p:nvPr>
            <p:ph idx="11" type="ftr"/>
          </p:nvPr>
        </p:nvSpPr>
        <p:spPr>
          <a:xfrm>
            <a:off x="12496800" y="25425402"/>
            <a:ext cx="11582400" cy="14605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4800">
                <a:solidFill>
                  <a:srgbClr val="888888"/>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26" name="Shape 26"/>
          <p:cNvSpPr txBox="1"/>
          <p:nvPr>
            <p:ph idx="12" type="sldNum"/>
          </p:nvPr>
        </p:nvSpPr>
        <p:spPr>
          <a:xfrm>
            <a:off x="26212800" y="25425402"/>
            <a:ext cx="8534400" cy="1460500"/>
          </a:xfrm>
          <a:prstGeom prst="rect">
            <a:avLst/>
          </a:prstGeom>
          <a:noFill/>
          <a:ln>
            <a:noFill/>
          </a:ln>
        </p:spPr>
        <p:txBody>
          <a:bodyPr anchorCtr="0" anchor="ctr" bIns="182875" lIns="365750" spcFirstLastPara="1" rIns="365750" wrap="square" tIns="182875">
            <a:noAutofit/>
          </a:bodyPr>
          <a:lstStyle>
            <a:lvl1pPr indent="0" lvl="0" marL="0" marR="0" rtl="0" algn="r">
              <a:spcBef>
                <a:spcPts val="0"/>
              </a:spcBef>
              <a:buNone/>
              <a:defRPr sz="4800">
                <a:solidFill>
                  <a:srgbClr val="888888"/>
                </a:solidFill>
                <a:latin typeface="Calibri"/>
                <a:ea typeface="Calibri"/>
                <a:cs typeface="Calibri"/>
                <a:sym typeface="Calibri"/>
              </a:defRPr>
            </a:lvl1pPr>
            <a:lvl2pPr indent="0" lvl="1" marL="0" marR="0" rtl="0" algn="r">
              <a:spcBef>
                <a:spcPts val="0"/>
              </a:spcBef>
              <a:buNone/>
              <a:defRPr sz="4800">
                <a:solidFill>
                  <a:srgbClr val="888888"/>
                </a:solidFill>
                <a:latin typeface="Calibri"/>
                <a:ea typeface="Calibri"/>
                <a:cs typeface="Calibri"/>
                <a:sym typeface="Calibri"/>
              </a:defRPr>
            </a:lvl2pPr>
            <a:lvl3pPr indent="0" lvl="2" marL="0" marR="0" rtl="0" algn="r">
              <a:spcBef>
                <a:spcPts val="0"/>
              </a:spcBef>
              <a:buNone/>
              <a:defRPr sz="4800">
                <a:solidFill>
                  <a:srgbClr val="888888"/>
                </a:solidFill>
                <a:latin typeface="Calibri"/>
                <a:ea typeface="Calibri"/>
                <a:cs typeface="Calibri"/>
                <a:sym typeface="Calibri"/>
              </a:defRPr>
            </a:lvl3pPr>
            <a:lvl4pPr indent="0" lvl="3" marL="0" marR="0" rtl="0" algn="r">
              <a:spcBef>
                <a:spcPts val="0"/>
              </a:spcBef>
              <a:buNone/>
              <a:defRPr sz="4800">
                <a:solidFill>
                  <a:srgbClr val="888888"/>
                </a:solidFill>
                <a:latin typeface="Calibri"/>
                <a:ea typeface="Calibri"/>
                <a:cs typeface="Calibri"/>
                <a:sym typeface="Calibri"/>
              </a:defRPr>
            </a:lvl4pPr>
            <a:lvl5pPr indent="0" lvl="4" marL="0" marR="0" rtl="0" algn="r">
              <a:spcBef>
                <a:spcPts val="0"/>
              </a:spcBef>
              <a:buNone/>
              <a:defRPr sz="4800">
                <a:solidFill>
                  <a:srgbClr val="888888"/>
                </a:solidFill>
                <a:latin typeface="Calibri"/>
                <a:ea typeface="Calibri"/>
                <a:cs typeface="Calibri"/>
                <a:sym typeface="Calibri"/>
              </a:defRPr>
            </a:lvl5pPr>
            <a:lvl6pPr indent="0" lvl="5" marL="0" marR="0" rtl="0" algn="r">
              <a:spcBef>
                <a:spcPts val="0"/>
              </a:spcBef>
              <a:buNone/>
              <a:defRPr sz="4800">
                <a:solidFill>
                  <a:srgbClr val="888888"/>
                </a:solidFill>
                <a:latin typeface="Calibri"/>
                <a:ea typeface="Calibri"/>
                <a:cs typeface="Calibri"/>
                <a:sym typeface="Calibri"/>
              </a:defRPr>
            </a:lvl6pPr>
            <a:lvl7pPr indent="0" lvl="6" marL="0" marR="0" rtl="0" algn="r">
              <a:spcBef>
                <a:spcPts val="0"/>
              </a:spcBef>
              <a:buNone/>
              <a:defRPr sz="4800">
                <a:solidFill>
                  <a:srgbClr val="888888"/>
                </a:solidFill>
                <a:latin typeface="Calibri"/>
                <a:ea typeface="Calibri"/>
                <a:cs typeface="Calibri"/>
                <a:sym typeface="Calibri"/>
              </a:defRPr>
            </a:lvl7pPr>
            <a:lvl8pPr indent="0" lvl="7" marL="0" marR="0" rtl="0" algn="r">
              <a:spcBef>
                <a:spcPts val="0"/>
              </a:spcBef>
              <a:buNone/>
              <a:defRPr sz="4800">
                <a:solidFill>
                  <a:srgbClr val="888888"/>
                </a:solidFill>
                <a:latin typeface="Calibri"/>
                <a:ea typeface="Calibri"/>
                <a:cs typeface="Calibri"/>
                <a:sym typeface="Calibri"/>
              </a:defRPr>
            </a:lvl8pPr>
            <a:lvl9pPr indent="0" lvl="8" marL="0" marR="0" rtl="0" algn="r">
              <a:spcBef>
                <a:spcPts val="0"/>
              </a:spcBef>
              <a:buNone/>
              <a:defRPr sz="4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Shape 28"/>
          <p:cNvSpPr txBox="1"/>
          <p:nvPr>
            <p:ph type="title"/>
          </p:nvPr>
        </p:nvSpPr>
        <p:spPr>
          <a:xfrm>
            <a:off x="2889252" y="17627602"/>
            <a:ext cx="31089601" cy="54483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Clr>
                <a:schemeClr val="dk1"/>
              </a:buClr>
              <a:buSzPts val="16000"/>
              <a:buFont typeface="Calibri"/>
              <a:buNone/>
              <a:defRPr b="1" i="0" sz="1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9" name="Shape 29"/>
          <p:cNvSpPr txBox="1"/>
          <p:nvPr>
            <p:ph idx="1" type="body"/>
          </p:nvPr>
        </p:nvSpPr>
        <p:spPr>
          <a:xfrm>
            <a:off x="2889252" y="11626854"/>
            <a:ext cx="31089601" cy="6000748"/>
          </a:xfrm>
          <a:prstGeom prst="rect">
            <a:avLst/>
          </a:prstGeom>
          <a:noFill/>
          <a:ln>
            <a:noFill/>
          </a:ln>
        </p:spPr>
        <p:txBody>
          <a:bodyPr anchorCtr="0" anchor="b" bIns="91425" lIns="91425" spcFirstLastPara="1" rIns="91425" wrap="square" tIns="91425"/>
          <a:lstStyle>
            <a:lvl1pPr indent="-228600" lvl="0" marL="457200" marR="0" rtl="0" algn="l">
              <a:spcBef>
                <a:spcPts val="1600"/>
              </a:spcBef>
              <a:spcAft>
                <a:spcPts val="0"/>
              </a:spcAft>
              <a:buClr>
                <a:srgbClr val="888888"/>
              </a:buClr>
              <a:buSzPts val="8000"/>
              <a:buFont typeface="Arial"/>
              <a:buNone/>
              <a:defRPr b="0" i="0" sz="8000" u="none" cap="none" strike="noStrike">
                <a:solidFill>
                  <a:srgbClr val="888888"/>
                </a:solidFill>
                <a:latin typeface="Calibri"/>
                <a:ea typeface="Calibri"/>
                <a:cs typeface="Calibri"/>
                <a:sym typeface="Calibri"/>
              </a:defRPr>
            </a:lvl1pPr>
            <a:lvl2pPr indent="-228600" lvl="1" marL="914400" marR="0" rtl="0" algn="l">
              <a:spcBef>
                <a:spcPts val="1440"/>
              </a:spcBef>
              <a:spcAft>
                <a:spcPts val="0"/>
              </a:spcAft>
              <a:buClr>
                <a:srgbClr val="888888"/>
              </a:buClr>
              <a:buSzPts val="7200"/>
              <a:buFont typeface="Arial"/>
              <a:buNone/>
              <a:defRPr b="0" i="0" sz="7200" u="none" cap="none" strike="noStrike">
                <a:solidFill>
                  <a:srgbClr val="888888"/>
                </a:solidFill>
                <a:latin typeface="Calibri"/>
                <a:ea typeface="Calibri"/>
                <a:cs typeface="Calibri"/>
                <a:sym typeface="Calibri"/>
              </a:defRPr>
            </a:lvl2pPr>
            <a:lvl3pPr indent="-228600" lvl="2" marL="1371600" marR="0" rtl="0" algn="l">
              <a:spcBef>
                <a:spcPts val="128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3pPr>
            <a:lvl4pPr indent="-228600" lvl="3" marL="1828800" marR="0" rtl="0" algn="l">
              <a:spcBef>
                <a:spcPts val="1120"/>
              </a:spcBef>
              <a:spcAft>
                <a:spcPts val="0"/>
              </a:spcAft>
              <a:buClr>
                <a:srgbClr val="888888"/>
              </a:buClr>
              <a:buSzPts val="5600"/>
              <a:buFont typeface="Arial"/>
              <a:buNone/>
              <a:defRPr b="0" i="0" sz="5600" u="none" cap="none" strike="noStrike">
                <a:solidFill>
                  <a:srgbClr val="888888"/>
                </a:solidFill>
                <a:latin typeface="Calibri"/>
                <a:ea typeface="Calibri"/>
                <a:cs typeface="Calibri"/>
                <a:sym typeface="Calibri"/>
              </a:defRPr>
            </a:lvl4pPr>
            <a:lvl5pPr indent="-228600" lvl="4" marL="2286000" marR="0" rtl="0" algn="l">
              <a:spcBef>
                <a:spcPts val="1120"/>
              </a:spcBef>
              <a:spcAft>
                <a:spcPts val="0"/>
              </a:spcAft>
              <a:buClr>
                <a:srgbClr val="888888"/>
              </a:buClr>
              <a:buSzPts val="5600"/>
              <a:buFont typeface="Arial"/>
              <a:buNone/>
              <a:defRPr b="0" i="0" sz="5600" u="none" cap="none" strike="noStrike">
                <a:solidFill>
                  <a:srgbClr val="888888"/>
                </a:solidFill>
                <a:latin typeface="Calibri"/>
                <a:ea typeface="Calibri"/>
                <a:cs typeface="Calibri"/>
                <a:sym typeface="Calibri"/>
              </a:defRPr>
            </a:lvl5pPr>
            <a:lvl6pPr indent="-228600" lvl="5" marL="2743200" marR="0" rtl="0" algn="l">
              <a:spcBef>
                <a:spcPts val="1120"/>
              </a:spcBef>
              <a:spcAft>
                <a:spcPts val="0"/>
              </a:spcAft>
              <a:buClr>
                <a:srgbClr val="888888"/>
              </a:buClr>
              <a:buSzPts val="5600"/>
              <a:buFont typeface="Arial"/>
              <a:buNone/>
              <a:defRPr b="0" i="0" sz="5600" u="none" cap="none" strike="noStrike">
                <a:solidFill>
                  <a:srgbClr val="888888"/>
                </a:solidFill>
                <a:latin typeface="Calibri"/>
                <a:ea typeface="Calibri"/>
                <a:cs typeface="Calibri"/>
                <a:sym typeface="Calibri"/>
              </a:defRPr>
            </a:lvl6pPr>
            <a:lvl7pPr indent="-228600" lvl="6" marL="3200400" marR="0" rtl="0" algn="l">
              <a:spcBef>
                <a:spcPts val="1120"/>
              </a:spcBef>
              <a:spcAft>
                <a:spcPts val="0"/>
              </a:spcAft>
              <a:buClr>
                <a:srgbClr val="888888"/>
              </a:buClr>
              <a:buSzPts val="5600"/>
              <a:buFont typeface="Arial"/>
              <a:buNone/>
              <a:defRPr b="0" i="0" sz="5600" u="none" cap="none" strike="noStrike">
                <a:solidFill>
                  <a:srgbClr val="888888"/>
                </a:solidFill>
                <a:latin typeface="Calibri"/>
                <a:ea typeface="Calibri"/>
                <a:cs typeface="Calibri"/>
                <a:sym typeface="Calibri"/>
              </a:defRPr>
            </a:lvl7pPr>
            <a:lvl8pPr indent="-228600" lvl="7" marL="3657600" marR="0" rtl="0" algn="l">
              <a:spcBef>
                <a:spcPts val="1120"/>
              </a:spcBef>
              <a:spcAft>
                <a:spcPts val="0"/>
              </a:spcAft>
              <a:buClr>
                <a:srgbClr val="888888"/>
              </a:buClr>
              <a:buSzPts val="5600"/>
              <a:buFont typeface="Arial"/>
              <a:buNone/>
              <a:defRPr b="0" i="0" sz="5600" u="none" cap="none" strike="noStrike">
                <a:solidFill>
                  <a:srgbClr val="888888"/>
                </a:solidFill>
                <a:latin typeface="Calibri"/>
                <a:ea typeface="Calibri"/>
                <a:cs typeface="Calibri"/>
                <a:sym typeface="Calibri"/>
              </a:defRPr>
            </a:lvl8pPr>
            <a:lvl9pPr indent="-228600" lvl="8" marL="4114800" marR="0" rtl="0" algn="l">
              <a:spcBef>
                <a:spcPts val="1120"/>
              </a:spcBef>
              <a:spcAft>
                <a:spcPts val="0"/>
              </a:spcAft>
              <a:buClr>
                <a:srgbClr val="888888"/>
              </a:buClr>
              <a:buSzPts val="5600"/>
              <a:buFont typeface="Arial"/>
              <a:buNone/>
              <a:defRPr b="0" i="0" sz="5600" u="none" cap="none" strike="noStrike">
                <a:solidFill>
                  <a:srgbClr val="888888"/>
                </a:solidFill>
                <a:latin typeface="Calibri"/>
                <a:ea typeface="Calibri"/>
                <a:cs typeface="Calibri"/>
                <a:sym typeface="Calibri"/>
              </a:defRPr>
            </a:lvl9pPr>
          </a:lstStyle>
          <a:p/>
        </p:txBody>
      </p:sp>
      <p:sp>
        <p:nvSpPr>
          <p:cNvPr id="30" name="Shape 30"/>
          <p:cNvSpPr txBox="1"/>
          <p:nvPr>
            <p:ph idx="10" type="dt"/>
          </p:nvPr>
        </p:nvSpPr>
        <p:spPr>
          <a:xfrm>
            <a:off x="1828800" y="25425402"/>
            <a:ext cx="8534400" cy="14605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4800">
                <a:solidFill>
                  <a:srgbClr val="888888"/>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31" name="Shape 31"/>
          <p:cNvSpPr txBox="1"/>
          <p:nvPr>
            <p:ph idx="11" type="ftr"/>
          </p:nvPr>
        </p:nvSpPr>
        <p:spPr>
          <a:xfrm>
            <a:off x="12496800" y="25425402"/>
            <a:ext cx="11582400" cy="14605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4800">
                <a:solidFill>
                  <a:srgbClr val="888888"/>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32" name="Shape 32"/>
          <p:cNvSpPr txBox="1"/>
          <p:nvPr>
            <p:ph idx="12" type="sldNum"/>
          </p:nvPr>
        </p:nvSpPr>
        <p:spPr>
          <a:xfrm>
            <a:off x="26212800" y="25425402"/>
            <a:ext cx="8534400" cy="1460500"/>
          </a:xfrm>
          <a:prstGeom prst="rect">
            <a:avLst/>
          </a:prstGeom>
          <a:noFill/>
          <a:ln>
            <a:noFill/>
          </a:ln>
        </p:spPr>
        <p:txBody>
          <a:bodyPr anchorCtr="0" anchor="ctr" bIns="182875" lIns="365750" spcFirstLastPara="1" rIns="365750" wrap="square" tIns="182875">
            <a:noAutofit/>
          </a:bodyPr>
          <a:lstStyle>
            <a:lvl1pPr indent="0" lvl="0" marL="0" marR="0" rtl="0" algn="r">
              <a:spcBef>
                <a:spcPts val="0"/>
              </a:spcBef>
              <a:buNone/>
              <a:defRPr sz="4800">
                <a:solidFill>
                  <a:srgbClr val="888888"/>
                </a:solidFill>
                <a:latin typeface="Calibri"/>
                <a:ea typeface="Calibri"/>
                <a:cs typeface="Calibri"/>
                <a:sym typeface="Calibri"/>
              </a:defRPr>
            </a:lvl1pPr>
            <a:lvl2pPr indent="0" lvl="1" marL="0" marR="0" rtl="0" algn="r">
              <a:spcBef>
                <a:spcPts val="0"/>
              </a:spcBef>
              <a:buNone/>
              <a:defRPr sz="4800">
                <a:solidFill>
                  <a:srgbClr val="888888"/>
                </a:solidFill>
                <a:latin typeface="Calibri"/>
                <a:ea typeface="Calibri"/>
                <a:cs typeface="Calibri"/>
                <a:sym typeface="Calibri"/>
              </a:defRPr>
            </a:lvl2pPr>
            <a:lvl3pPr indent="0" lvl="2" marL="0" marR="0" rtl="0" algn="r">
              <a:spcBef>
                <a:spcPts val="0"/>
              </a:spcBef>
              <a:buNone/>
              <a:defRPr sz="4800">
                <a:solidFill>
                  <a:srgbClr val="888888"/>
                </a:solidFill>
                <a:latin typeface="Calibri"/>
                <a:ea typeface="Calibri"/>
                <a:cs typeface="Calibri"/>
                <a:sym typeface="Calibri"/>
              </a:defRPr>
            </a:lvl3pPr>
            <a:lvl4pPr indent="0" lvl="3" marL="0" marR="0" rtl="0" algn="r">
              <a:spcBef>
                <a:spcPts val="0"/>
              </a:spcBef>
              <a:buNone/>
              <a:defRPr sz="4800">
                <a:solidFill>
                  <a:srgbClr val="888888"/>
                </a:solidFill>
                <a:latin typeface="Calibri"/>
                <a:ea typeface="Calibri"/>
                <a:cs typeface="Calibri"/>
                <a:sym typeface="Calibri"/>
              </a:defRPr>
            </a:lvl4pPr>
            <a:lvl5pPr indent="0" lvl="4" marL="0" marR="0" rtl="0" algn="r">
              <a:spcBef>
                <a:spcPts val="0"/>
              </a:spcBef>
              <a:buNone/>
              <a:defRPr sz="4800">
                <a:solidFill>
                  <a:srgbClr val="888888"/>
                </a:solidFill>
                <a:latin typeface="Calibri"/>
                <a:ea typeface="Calibri"/>
                <a:cs typeface="Calibri"/>
                <a:sym typeface="Calibri"/>
              </a:defRPr>
            </a:lvl5pPr>
            <a:lvl6pPr indent="0" lvl="5" marL="0" marR="0" rtl="0" algn="r">
              <a:spcBef>
                <a:spcPts val="0"/>
              </a:spcBef>
              <a:buNone/>
              <a:defRPr sz="4800">
                <a:solidFill>
                  <a:srgbClr val="888888"/>
                </a:solidFill>
                <a:latin typeface="Calibri"/>
                <a:ea typeface="Calibri"/>
                <a:cs typeface="Calibri"/>
                <a:sym typeface="Calibri"/>
              </a:defRPr>
            </a:lvl6pPr>
            <a:lvl7pPr indent="0" lvl="6" marL="0" marR="0" rtl="0" algn="r">
              <a:spcBef>
                <a:spcPts val="0"/>
              </a:spcBef>
              <a:buNone/>
              <a:defRPr sz="4800">
                <a:solidFill>
                  <a:srgbClr val="888888"/>
                </a:solidFill>
                <a:latin typeface="Calibri"/>
                <a:ea typeface="Calibri"/>
                <a:cs typeface="Calibri"/>
                <a:sym typeface="Calibri"/>
              </a:defRPr>
            </a:lvl7pPr>
            <a:lvl8pPr indent="0" lvl="7" marL="0" marR="0" rtl="0" algn="r">
              <a:spcBef>
                <a:spcPts val="0"/>
              </a:spcBef>
              <a:buNone/>
              <a:defRPr sz="4800">
                <a:solidFill>
                  <a:srgbClr val="888888"/>
                </a:solidFill>
                <a:latin typeface="Calibri"/>
                <a:ea typeface="Calibri"/>
                <a:cs typeface="Calibri"/>
                <a:sym typeface="Calibri"/>
              </a:defRPr>
            </a:lvl8pPr>
            <a:lvl9pPr indent="0" lvl="8" marL="0" marR="0" rtl="0" algn="r">
              <a:spcBef>
                <a:spcPts val="0"/>
              </a:spcBef>
              <a:buNone/>
              <a:defRPr sz="4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Shape 34"/>
          <p:cNvSpPr txBox="1"/>
          <p:nvPr>
            <p:ph type="title"/>
          </p:nvPr>
        </p:nvSpPr>
        <p:spPr>
          <a:xfrm>
            <a:off x="1828800" y="1098552"/>
            <a:ext cx="32918401" cy="45720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chemeClr val="dk1"/>
              </a:buClr>
              <a:buSzPts val="17600"/>
              <a:buFont typeface="Calibri"/>
              <a:buNone/>
              <a:defRPr b="0" i="0" sz="176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5" name="Shape 35"/>
          <p:cNvSpPr txBox="1"/>
          <p:nvPr>
            <p:ph idx="1" type="body"/>
          </p:nvPr>
        </p:nvSpPr>
        <p:spPr>
          <a:xfrm>
            <a:off x="1828800" y="6400802"/>
            <a:ext cx="16154400" cy="18103852"/>
          </a:xfrm>
          <a:prstGeom prst="rect">
            <a:avLst/>
          </a:prstGeom>
          <a:noFill/>
          <a:ln>
            <a:noFill/>
          </a:ln>
        </p:spPr>
        <p:txBody>
          <a:bodyPr anchorCtr="0" anchor="t" bIns="91425" lIns="91425" spcFirstLastPara="1" rIns="91425" wrap="square" tIns="91425"/>
          <a:lstStyle>
            <a:lvl1pPr indent="-939800" lvl="0" marL="457200" marR="0" rtl="0" algn="l">
              <a:spcBef>
                <a:spcPts val="2240"/>
              </a:spcBef>
              <a:spcAft>
                <a:spcPts val="0"/>
              </a:spcAft>
              <a:buClr>
                <a:schemeClr val="dk1"/>
              </a:buClr>
              <a:buSzPts val="11200"/>
              <a:buFont typeface="Arial"/>
              <a:buChar char="•"/>
              <a:defRPr b="0" i="0" sz="11200" u="none" cap="none" strike="noStrike">
                <a:solidFill>
                  <a:schemeClr val="dk1"/>
                </a:solidFill>
                <a:latin typeface="Calibri"/>
                <a:ea typeface="Calibri"/>
                <a:cs typeface="Calibri"/>
                <a:sym typeface="Calibri"/>
              </a:defRPr>
            </a:lvl1pPr>
            <a:lvl2pPr indent="-838200" lvl="1" marL="914400" marR="0" rtl="0" algn="l">
              <a:spcBef>
                <a:spcPts val="192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2pPr>
            <a:lvl3pPr indent="-736600" lvl="2" marL="13716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3pPr>
            <a:lvl4pPr indent="-685800" lvl="3" marL="1828800" marR="0" rtl="0" algn="l">
              <a:spcBef>
                <a:spcPts val="144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4pPr>
            <a:lvl5pPr indent="-685800" lvl="4" marL="2286000" marR="0" rtl="0" algn="l">
              <a:spcBef>
                <a:spcPts val="144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5pPr>
            <a:lvl6pPr indent="-685800" lvl="5" marL="2743200" marR="0" rtl="0" algn="l">
              <a:spcBef>
                <a:spcPts val="144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6pPr>
            <a:lvl7pPr indent="-685800" lvl="6" marL="3200400" marR="0" rtl="0" algn="l">
              <a:spcBef>
                <a:spcPts val="144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7pPr>
            <a:lvl8pPr indent="-685800" lvl="7" marL="3657600" marR="0" rtl="0" algn="l">
              <a:spcBef>
                <a:spcPts val="144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8pPr>
            <a:lvl9pPr indent="-685800" lvl="8" marL="4114800" marR="0" rtl="0" algn="l">
              <a:spcBef>
                <a:spcPts val="144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9pPr>
          </a:lstStyle>
          <a:p/>
        </p:txBody>
      </p:sp>
      <p:sp>
        <p:nvSpPr>
          <p:cNvPr id="36" name="Shape 36"/>
          <p:cNvSpPr txBox="1"/>
          <p:nvPr>
            <p:ph idx="2" type="body"/>
          </p:nvPr>
        </p:nvSpPr>
        <p:spPr>
          <a:xfrm>
            <a:off x="18592800" y="6400802"/>
            <a:ext cx="16154400" cy="18103852"/>
          </a:xfrm>
          <a:prstGeom prst="rect">
            <a:avLst/>
          </a:prstGeom>
          <a:noFill/>
          <a:ln>
            <a:noFill/>
          </a:ln>
        </p:spPr>
        <p:txBody>
          <a:bodyPr anchorCtr="0" anchor="t" bIns="91425" lIns="91425" spcFirstLastPara="1" rIns="91425" wrap="square" tIns="91425"/>
          <a:lstStyle>
            <a:lvl1pPr indent="-939800" lvl="0" marL="457200" marR="0" rtl="0" algn="l">
              <a:spcBef>
                <a:spcPts val="2240"/>
              </a:spcBef>
              <a:spcAft>
                <a:spcPts val="0"/>
              </a:spcAft>
              <a:buClr>
                <a:schemeClr val="dk1"/>
              </a:buClr>
              <a:buSzPts val="11200"/>
              <a:buFont typeface="Arial"/>
              <a:buChar char="•"/>
              <a:defRPr b="0" i="0" sz="11200" u="none" cap="none" strike="noStrike">
                <a:solidFill>
                  <a:schemeClr val="dk1"/>
                </a:solidFill>
                <a:latin typeface="Calibri"/>
                <a:ea typeface="Calibri"/>
                <a:cs typeface="Calibri"/>
                <a:sym typeface="Calibri"/>
              </a:defRPr>
            </a:lvl1pPr>
            <a:lvl2pPr indent="-838200" lvl="1" marL="914400" marR="0" rtl="0" algn="l">
              <a:spcBef>
                <a:spcPts val="192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2pPr>
            <a:lvl3pPr indent="-736600" lvl="2" marL="13716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3pPr>
            <a:lvl4pPr indent="-685800" lvl="3" marL="1828800" marR="0" rtl="0" algn="l">
              <a:spcBef>
                <a:spcPts val="144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4pPr>
            <a:lvl5pPr indent="-685800" lvl="4" marL="2286000" marR="0" rtl="0" algn="l">
              <a:spcBef>
                <a:spcPts val="144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5pPr>
            <a:lvl6pPr indent="-685800" lvl="5" marL="2743200" marR="0" rtl="0" algn="l">
              <a:spcBef>
                <a:spcPts val="144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6pPr>
            <a:lvl7pPr indent="-685800" lvl="6" marL="3200400" marR="0" rtl="0" algn="l">
              <a:spcBef>
                <a:spcPts val="144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7pPr>
            <a:lvl8pPr indent="-685800" lvl="7" marL="3657600" marR="0" rtl="0" algn="l">
              <a:spcBef>
                <a:spcPts val="144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8pPr>
            <a:lvl9pPr indent="-685800" lvl="8" marL="4114800" marR="0" rtl="0" algn="l">
              <a:spcBef>
                <a:spcPts val="144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9pPr>
          </a:lstStyle>
          <a:p/>
        </p:txBody>
      </p:sp>
      <p:sp>
        <p:nvSpPr>
          <p:cNvPr id="37" name="Shape 37"/>
          <p:cNvSpPr txBox="1"/>
          <p:nvPr>
            <p:ph idx="10" type="dt"/>
          </p:nvPr>
        </p:nvSpPr>
        <p:spPr>
          <a:xfrm>
            <a:off x="1828800" y="25425402"/>
            <a:ext cx="8534400" cy="14605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4800">
                <a:solidFill>
                  <a:srgbClr val="888888"/>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38" name="Shape 38"/>
          <p:cNvSpPr txBox="1"/>
          <p:nvPr>
            <p:ph idx="11" type="ftr"/>
          </p:nvPr>
        </p:nvSpPr>
        <p:spPr>
          <a:xfrm>
            <a:off x="12496800" y="25425402"/>
            <a:ext cx="11582400" cy="14605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4800">
                <a:solidFill>
                  <a:srgbClr val="888888"/>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39" name="Shape 39"/>
          <p:cNvSpPr txBox="1"/>
          <p:nvPr>
            <p:ph idx="12" type="sldNum"/>
          </p:nvPr>
        </p:nvSpPr>
        <p:spPr>
          <a:xfrm>
            <a:off x="26212800" y="25425402"/>
            <a:ext cx="8534400" cy="1460500"/>
          </a:xfrm>
          <a:prstGeom prst="rect">
            <a:avLst/>
          </a:prstGeom>
          <a:noFill/>
          <a:ln>
            <a:noFill/>
          </a:ln>
        </p:spPr>
        <p:txBody>
          <a:bodyPr anchorCtr="0" anchor="ctr" bIns="182875" lIns="365750" spcFirstLastPara="1" rIns="365750" wrap="square" tIns="182875">
            <a:noAutofit/>
          </a:bodyPr>
          <a:lstStyle>
            <a:lvl1pPr indent="0" lvl="0" marL="0" marR="0" rtl="0" algn="r">
              <a:spcBef>
                <a:spcPts val="0"/>
              </a:spcBef>
              <a:buNone/>
              <a:defRPr sz="4800">
                <a:solidFill>
                  <a:srgbClr val="888888"/>
                </a:solidFill>
                <a:latin typeface="Calibri"/>
                <a:ea typeface="Calibri"/>
                <a:cs typeface="Calibri"/>
                <a:sym typeface="Calibri"/>
              </a:defRPr>
            </a:lvl1pPr>
            <a:lvl2pPr indent="0" lvl="1" marL="0" marR="0" rtl="0" algn="r">
              <a:spcBef>
                <a:spcPts val="0"/>
              </a:spcBef>
              <a:buNone/>
              <a:defRPr sz="4800">
                <a:solidFill>
                  <a:srgbClr val="888888"/>
                </a:solidFill>
                <a:latin typeface="Calibri"/>
                <a:ea typeface="Calibri"/>
                <a:cs typeface="Calibri"/>
                <a:sym typeface="Calibri"/>
              </a:defRPr>
            </a:lvl2pPr>
            <a:lvl3pPr indent="0" lvl="2" marL="0" marR="0" rtl="0" algn="r">
              <a:spcBef>
                <a:spcPts val="0"/>
              </a:spcBef>
              <a:buNone/>
              <a:defRPr sz="4800">
                <a:solidFill>
                  <a:srgbClr val="888888"/>
                </a:solidFill>
                <a:latin typeface="Calibri"/>
                <a:ea typeface="Calibri"/>
                <a:cs typeface="Calibri"/>
                <a:sym typeface="Calibri"/>
              </a:defRPr>
            </a:lvl3pPr>
            <a:lvl4pPr indent="0" lvl="3" marL="0" marR="0" rtl="0" algn="r">
              <a:spcBef>
                <a:spcPts val="0"/>
              </a:spcBef>
              <a:buNone/>
              <a:defRPr sz="4800">
                <a:solidFill>
                  <a:srgbClr val="888888"/>
                </a:solidFill>
                <a:latin typeface="Calibri"/>
                <a:ea typeface="Calibri"/>
                <a:cs typeface="Calibri"/>
                <a:sym typeface="Calibri"/>
              </a:defRPr>
            </a:lvl4pPr>
            <a:lvl5pPr indent="0" lvl="4" marL="0" marR="0" rtl="0" algn="r">
              <a:spcBef>
                <a:spcPts val="0"/>
              </a:spcBef>
              <a:buNone/>
              <a:defRPr sz="4800">
                <a:solidFill>
                  <a:srgbClr val="888888"/>
                </a:solidFill>
                <a:latin typeface="Calibri"/>
                <a:ea typeface="Calibri"/>
                <a:cs typeface="Calibri"/>
                <a:sym typeface="Calibri"/>
              </a:defRPr>
            </a:lvl5pPr>
            <a:lvl6pPr indent="0" lvl="5" marL="0" marR="0" rtl="0" algn="r">
              <a:spcBef>
                <a:spcPts val="0"/>
              </a:spcBef>
              <a:buNone/>
              <a:defRPr sz="4800">
                <a:solidFill>
                  <a:srgbClr val="888888"/>
                </a:solidFill>
                <a:latin typeface="Calibri"/>
                <a:ea typeface="Calibri"/>
                <a:cs typeface="Calibri"/>
                <a:sym typeface="Calibri"/>
              </a:defRPr>
            </a:lvl6pPr>
            <a:lvl7pPr indent="0" lvl="6" marL="0" marR="0" rtl="0" algn="r">
              <a:spcBef>
                <a:spcPts val="0"/>
              </a:spcBef>
              <a:buNone/>
              <a:defRPr sz="4800">
                <a:solidFill>
                  <a:srgbClr val="888888"/>
                </a:solidFill>
                <a:latin typeface="Calibri"/>
                <a:ea typeface="Calibri"/>
                <a:cs typeface="Calibri"/>
                <a:sym typeface="Calibri"/>
              </a:defRPr>
            </a:lvl7pPr>
            <a:lvl8pPr indent="0" lvl="7" marL="0" marR="0" rtl="0" algn="r">
              <a:spcBef>
                <a:spcPts val="0"/>
              </a:spcBef>
              <a:buNone/>
              <a:defRPr sz="4800">
                <a:solidFill>
                  <a:srgbClr val="888888"/>
                </a:solidFill>
                <a:latin typeface="Calibri"/>
                <a:ea typeface="Calibri"/>
                <a:cs typeface="Calibri"/>
                <a:sym typeface="Calibri"/>
              </a:defRPr>
            </a:lvl8pPr>
            <a:lvl9pPr indent="0" lvl="8" marL="0" marR="0" rtl="0" algn="r">
              <a:spcBef>
                <a:spcPts val="0"/>
              </a:spcBef>
              <a:buNone/>
              <a:defRPr sz="4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Shape 41"/>
          <p:cNvSpPr txBox="1"/>
          <p:nvPr>
            <p:ph type="title"/>
          </p:nvPr>
        </p:nvSpPr>
        <p:spPr>
          <a:xfrm>
            <a:off x="1828800" y="1098552"/>
            <a:ext cx="32918401" cy="45720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chemeClr val="dk1"/>
              </a:buClr>
              <a:buSzPts val="17600"/>
              <a:buFont typeface="Calibri"/>
              <a:buNone/>
              <a:defRPr b="0" i="0" sz="176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2" name="Shape 42"/>
          <p:cNvSpPr txBox="1"/>
          <p:nvPr>
            <p:ph idx="1" type="body"/>
          </p:nvPr>
        </p:nvSpPr>
        <p:spPr>
          <a:xfrm>
            <a:off x="1828800" y="6140452"/>
            <a:ext cx="16160751" cy="2559048"/>
          </a:xfrm>
          <a:prstGeom prst="rect">
            <a:avLst/>
          </a:prstGeom>
          <a:noFill/>
          <a:ln>
            <a:noFill/>
          </a:ln>
        </p:spPr>
        <p:txBody>
          <a:bodyPr anchorCtr="0" anchor="b" bIns="91425" lIns="91425" spcFirstLastPara="1" rIns="91425" wrap="square" tIns="91425"/>
          <a:lstStyle>
            <a:lvl1pPr indent="-228600" lvl="0" marL="457200" marR="0" rtl="0" algn="l">
              <a:spcBef>
                <a:spcPts val="1920"/>
              </a:spcBef>
              <a:spcAft>
                <a:spcPts val="0"/>
              </a:spcAft>
              <a:buClr>
                <a:schemeClr val="dk1"/>
              </a:buClr>
              <a:buSzPts val="9600"/>
              <a:buFont typeface="Arial"/>
              <a:buNone/>
              <a:defRPr b="1" i="0" sz="9600" u="none" cap="none" strike="noStrike">
                <a:solidFill>
                  <a:schemeClr val="dk1"/>
                </a:solidFill>
                <a:latin typeface="Calibri"/>
                <a:ea typeface="Calibri"/>
                <a:cs typeface="Calibri"/>
                <a:sym typeface="Calibri"/>
              </a:defRPr>
            </a:lvl1pPr>
            <a:lvl2pPr indent="-228600" lvl="1" marL="914400" marR="0" rtl="0" algn="l">
              <a:spcBef>
                <a:spcPts val="1600"/>
              </a:spcBef>
              <a:spcAft>
                <a:spcPts val="0"/>
              </a:spcAft>
              <a:buClr>
                <a:schemeClr val="dk1"/>
              </a:buClr>
              <a:buSzPts val="8000"/>
              <a:buFont typeface="Arial"/>
              <a:buNone/>
              <a:defRPr b="1" i="0" sz="8000" u="none" cap="none" strike="noStrike">
                <a:solidFill>
                  <a:schemeClr val="dk1"/>
                </a:solidFill>
                <a:latin typeface="Calibri"/>
                <a:ea typeface="Calibri"/>
                <a:cs typeface="Calibri"/>
                <a:sym typeface="Calibri"/>
              </a:defRPr>
            </a:lvl2pPr>
            <a:lvl3pPr indent="-228600" lvl="2" marL="1371600" marR="0" rtl="0" algn="l">
              <a:spcBef>
                <a:spcPts val="1440"/>
              </a:spcBef>
              <a:spcAft>
                <a:spcPts val="0"/>
              </a:spcAft>
              <a:buClr>
                <a:schemeClr val="dk1"/>
              </a:buClr>
              <a:buSzPts val="7200"/>
              <a:buFont typeface="Arial"/>
              <a:buNone/>
              <a:defRPr b="1" i="0" sz="7200" u="none" cap="none" strike="noStrike">
                <a:solidFill>
                  <a:schemeClr val="dk1"/>
                </a:solidFill>
                <a:latin typeface="Calibri"/>
                <a:ea typeface="Calibri"/>
                <a:cs typeface="Calibri"/>
                <a:sym typeface="Calibri"/>
              </a:defRPr>
            </a:lvl3pPr>
            <a:lvl4pPr indent="-228600" lvl="3" marL="1828800" marR="0" rtl="0" algn="l">
              <a:spcBef>
                <a:spcPts val="1280"/>
              </a:spcBef>
              <a:spcAft>
                <a:spcPts val="0"/>
              </a:spcAft>
              <a:buClr>
                <a:schemeClr val="dk1"/>
              </a:buClr>
              <a:buSzPts val="6400"/>
              <a:buFont typeface="Arial"/>
              <a:buNone/>
              <a:defRPr b="1" i="0" sz="6400" u="none" cap="none" strike="noStrike">
                <a:solidFill>
                  <a:schemeClr val="dk1"/>
                </a:solidFill>
                <a:latin typeface="Calibri"/>
                <a:ea typeface="Calibri"/>
                <a:cs typeface="Calibri"/>
                <a:sym typeface="Calibri"/>
              </a:defRPr>
            </a:lvl4pPr>
            <a:lvl5pPr indent="-228600" lvl="4" marL="2286000" marR="0" rtl="0" algn="l">
              <a:spcBef>
                <a:spcPts val="1280"/>
              </a:spcBef>
              <a:spcAft>
                <a:spcPts val="0"/>
              </a:spcAft>
              <a:buClr>
                <a:schemeClr val="dk1"/>
              </a:buClr>
              <a:buSzPts val="6400"/>
              <a:buFont typeface="Arial"/>
              <a:buNone/>
              <a:defRPr b="1" i="0" sz="6400" u="none" cap="none" strike="noStrike">
                <a:solidFill>
                  <a:schemeClr val="dk1"/>
                </a:solidFill>
                <a:latin typeface="Calibri"/>
                <a:ea typeface="Calibri"/>
                <a:cs typeface="Calibri"/>
                <a:sym typeface="Calibri"/>
              </a:defRPr>
            </a:lvl5pPr>
            <a:lvl6pPr indent="-228600" lvl="5" marL="2743200" marR="0" rtl="0" algn="l">
              <a:spcBef>
                <a:spcPts val="1280"/>
              </a:spcBef>
              <a:spcAft>
                <a:spcPts val="0"/>
              </a:spcAft>
              <a:buClr>
                <a:schemeClr val="dk1"/>
              </a:buClr>
              <a:buSzPts val="6400"/>
              <a:buFont typeface="Arial"/>
              <a:buNone/>
              <a:defRPr b="1" i="0" sz="6400" u="none" cap="none" strike="noStrike">
                <a:solidFill>
                  <a:schemeClr val="dk1"/>
                </a:solidFill>
                <a:latin typeface="Calibri"/>
                <a:ea typeface="Calibri"/>
                <a:cs typeface="Calibri"/>
                <a:sym typeface="Calibri"/>
              </a:defRPr>
            </a:lvl6pPr>
            <a:lvl7pPr indent="-228600" lvl="6" marL="3200400" marR="0" rtl="0" algn="l">
              <a:spcBef>
                <a:spcPts val="1280"/>
              </a:spcBef>
              <a:spcAft>
                <a:spcPts val="0"/>
              </a:spcAft>
              <a:buClr>
                <a:schemeClr val="dk1"/>
              </a:buClr>
              <a:buSzPts val="6400"/>
              <a:buFont typeface="Arial"/>
              <a:buNone/>
              <a:defRPr b="1" i="0" sz="6400" u="none" cap="none" strike="noStrike">
                <a:solidFill>
                  <a:schemeClr val="dk1"/>
                </a:solidFill>
                <a:latin typeface="Calibri"/>
                <a:ea typeface="Calibri"/>
                <a:cs typeface="Calibri"/>
                <a:sym typeface="Calibri"/>
              </a:defRPr>
            </a:lvl7pPr>
            <a:lvl8pPr indent="-228600" lvl="7" marL="3657600" marR="0" rtl="0" algn="l">
              <a:spcBef>
                <a:spcPts val="1280"/>
              </a:spcBef>
              <a:spcAft>
                <a:spcPts val="0"/>
              </a:spcAft>
              <a:buClr>
                <a:schemeClr val="dk1"/>
              </a:buClr>
              <a:buSzPts val="6400"/>
              <a:buFont typeface="Arial"/>
              <a:buNone/>
              <a:defRPr b="1" i="0" sz="6400" u="none" cap="none" strike="noStrike">
                <a:solidFill>
                  <a:schemeClr val="dk1"/>
                </a:solidFill>
                <a:latin typeface="Calibri"/>
                <a:ea typeface="Calibri"/>
                <a:cs typeface="Calibri"/>
                <a:sym typeface="Calibri"/>
              </a:defRPr>
            </a:lvl8pPr>
            <a:lvl9pPr indent="-228600" lvl="8" marL="4114800" marR="0" rtl="0" algn="l">
              <a:spcBef>
                <a:spcPts val="1280"/>
              </a:spcBef>
              <a:spcAft>
                <a:spcPts val="0"/>
              </a:spcAft>
              <a:buClr>
                <a:schemeClr val="dk1"/>
              </a:buClr>
              <a:buSzPts val="6400"/>
              <a:buFont typeface="Arial"/>
              <a:buNone/>
              <a:defRPr b="1" i="0" sz="6400" u="none" cap="none" strike="noStrike">
                <a:solidFill>
                  <a:schemeClr val="dk1"/>
                </a:solidFill>
                <a:latin typeface="Calibri"/>
                <a:ea typeface="Calibri"/>
                <a:cs typeface="Calibri"/>
                <a:sym typeface="Calibri"/>
              </a:defRPr>
            </a:lvl9pPr>
          </a:lstStyle>
          <a:p/>
        </p:txBody>
      </p:sp>
      <p:sp>
        <p:nvSpPr>
          <p:cNvPr id="43" name="Shape 43"/>
          <p:cNvSpPr txBox="1"/>
          <p:nvPr>
            <p:ph idx="2" type="body"/>
          </p:nvPr>
        </p:nvSpPr>
        <p:spPr>
          <a:xfrm>
            <a:off x="1828800" y="8699500"/>
            <a:ext cx="16160751" cy="15805152"/>
          </a:xfrm>
          <a:prstGeom prst="rect">
            <a:avLst/>
          </a:prstGeom>
          <a:noFill/>
          <a:ln>
            <a:noFill/>
          </a:ln>
        </p:spPr>
        <p:txBody>
          <a:bodyPr anchorCtr="0" anchor="t" bIns="91425" lIns="91425" spcFirstLastPara="1" rIns="91425" wrap="square" tIns="91425"/>
          <a:lstStyle>
            <a:lvl1pPr indent="-838200" lvl="0" marL="457200" marR="0" rtl="0" algn="l">
              <a:spcBef>
                <a:spcPts val="192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1pPr>
            <a:lvl2pPr indent="-736600" lvl="1" marL="9144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2pPr>
            <a:lvl3pPr indent="-685800" lvl="2" marL="1371600" marR="0" rtl="0" algn="l">
              <a:spcBef>
                <a:spcPts val="144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3pPr>
            <a:lvl4pPr indent="-635000" lvl="3" marL="1828800" marR="0" rtl="0" algn="l">
              <a:spcBef>
                <a:spcPts val="128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4pPr>
            <a:lvl5pPr indent="-635000" lvl="4" marL="2286000" marR="0" rtl="0" algn="l">
              <a:spcBef>
                <a:spcPts val="128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5pPr>
            <a:lvl6pPr indent="-635000" lvl="5" marL="2743200" marR="0" rtl="0" algn="l">
              <a:spcBef>
                <a:spcPts val="128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6pPr>
            <a:lvl7pPr indent="-635000" lvl="6" marL="3200400" marR="0" rtl="0" algn="l">
              <a:spcBef>
                <a:spcPts val="128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7pPr>
            <a:lvl8pPr indent="-635000" lvl="7" marL="3657600" marR="0" rtl="0" algn="l">
              <a:spcBef>
                <a:spcPts val="128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8pPr>
            <a:lvl9pPr indent="-635000" lvl="8" marL="4114800" marR="0" rtl="0" algn="l">
              <a:spcBef>
                <a:spcPts val="128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9pPr>
          </a:lstStyle>
          <a:p/>
        </p:txBody>
      </p:sp>
      <p:sp>
        <p:nvSpPr>
          <p:cNvPr id="44" name="Shape 44"/>
          <p:cNvSpPr txBox="1"/>
          <p:nvPr>
            <p:ph idx="3" type="body"/>
          </p:nvPr>
        </p:nvSpPr>
        <p:spPr>
          <a:xfrm>
            <a:off x="18580102" y="6140452"/>
            <a:ext cx="16167100" cy="2559048"/>
          </a:xfrm>
          <a:prstGeom prst="rect">
            <a:avLst/>
          </a:prstGeom>
          <a:noFill/>
          <a:ln>
            <a:noFill/>
          </a:ln>
        </p:spPr>
        <p:txBody>
          <a:bodyPr anchorCtr="0" anchor="b" bIns="91425" lIns="91425" spcFirstLastPara="1" rIns="91425" wrap="square" tIns="91425"/>
          <a:lstStyle>
            <a:lvl1pPr indent="-228600" lvl="0" marL="457200" marR="0" rtl="0" algn="l">
              <a:spcBef>
                <a:spcPts val="1920"/>
              </a:spcBef>
              <a:spcAft>
                <a:spcPts val="0"/>
              </a:spcAft>
              <a:buClr>
                <a:schemeClr val="dk1"/>
              </a:buClr>
              <a:buSzPts val="9600"/>
              <a:buFont typeface="Arial"/>
              <a:buNone/>
              <a:defRPr b="1" i="0" sz="9600" u="none" cap="none" strike="noStrike">
                <a:solidFill>
                  <a:schemeClr val="dk1"/>
                </a:solidFill>
                <a:latin typeface="Calibri"/>
                <a:ea typeface="Calibri"/>
                <a:cs typeface="Calibri"/>
                <a:sym typeface="Calibri"/>
              </a:defRPr>
            </a:lvl1pPr>
            <a:lvl2pPr indent="-228600" lvl="1" marL="914400" marR="0" rtl="0" algn="l">
              <a:spcBef>
                <a:spcPts val="1600"/>
              </a:spcBef>
              <a:spcAft>
                <a:spcPts val="0"/>
              </a:spcAft>
              <a:buClr>
                <a:schemeClr val="dk1"/>
              </a:buClr>
              <a:buSzPts val="8000"/>
              <a:buFont typeface="Arial"/>
              <a:buNone/>
              <a:defRPr b="1" i="0" sz="8000" u="none" cap="none" strike="noStrike">
                <a:solidFill>
                  <a:schemeClr val="dk1"/>
                </a:solidFill>
                <a:latin typeface="Calibri"/>
                <a:ea typeface="Calibri"/>
                <a:cs typeface="Calibri"/>
                <a:sym typeface="Calibri"/>
              </a:defRPr>
            </a:lvl2pPr>
            <a:lvl3pPr indent="-228600" lvl="2" marL="1371600" marR="0" rtl="0" algn="l">
              <a:spcBef>
                <a:spcPts val="1440"/>
              </a:spcBef>
              <a:spcAft>
                <a:spcPts val="0"/>
              </a:spcAft>
              <a:buClr>
                <a:schemeClr val="dk1"/>
              </a:buClr>
              <a:buSzPts val="7200"/>
              <a:buFont typeface="Arial"/>
              <a:buNone/>
              <a:defRPr b="1" i="0" sz="7200" u="none" cap="none" strike="noStrike">
                <a:solidFill>
                  <a:schemeClr val="dk1"/>
                </a:solidFill>
                <a:latin typeface="Calibri"/>
                <a:ea typeface="Calibri"/>
                <a:cs typeface="Calibri"/>
                <a:sym typeface="Calibri"/>
              </a:defRPr>
            </a:lvl3pPr>
            <a:lvl4pPr indent="-228600" lvl="3" marL="1828800" marR="0" rtl="0" algn="l">
              <a:spcBef>
                <a:spcPts val="1280"/>
              </a:spcBef>
              <a:spcAft>
                <a:spcPts val="0"/>
              </a:spcAft>
              <a:buClr>
                <a:schemeClr val="dk1"/>
              </a:buClr>
              <a:buSzPts val="6400"/>
              <a:buFont typeface="Arial"/>
              <a:buNone/>
              <a:defRPr b="1" i="0" sz="6400" u="none" cap="none" strike="noStrike">
                <a:solidFill>
                  <a:schemeClr val="dk1"/>
                </a:solidFill>
                <a:latin typeface="Calibri"/>
                <a:ea typeface="Calibri"/>
                <a:cs typeface="Calibri"/>
                <a:sym typeface="Calibri"/>
              </a:defRPr>
            </a:lvl4pPr>
            <a:lvl5pPr indent="-228600" lvl="4" marL="2286000" marR="0" rtl="0" algn="l">
              <a:spcBef>
                <a:spcPts val="1280"/>
              </a:spcBef>
              <a:spcAft>
                <a:spcPts val="0"/>
              </a:spcAft>
              <a:buClr>
                <a:schemeClr val="dk1"/>
              </a:buClr>
              <a:buSzPts val="6400"/>
              <a:buFont typeface="Arial"/>
              <a:buNone/>
              <a:defRPr b="1" i="0" sz="6400" u="none" cap="none" strike="noStrike">
                <a:solidFill>
                  <a:schemeClr val="dk1"/>
                </a:solidFill>
                <a:latin typeface="Calibri"/>
                <a:ea typeface="Calibri"/>
                <a:cs typeface="Calibri"/>
                <a:sym typeface="Calibri"/>
              </a:defRPr>
            </a:lvl5pPr>
            <a:lvl6pPr indent="-228600" lvl="5" marL="2743200" marR="0" rtl="0" algn="l">
              <a:spcBef>
                <a:spcPts val="1280"/>
              </a:spcBef>
              <a:spcAft>
                <a:spcPts val="0"/>
              </a:spcAft>
              <a:buClr>
                <a:schemeClr val="dk1"/>
              </a:buClr>
              <a:buSzPts val="6400"/>
              <a:buFont typeface="Arial"/>
              <a:buNone/>
              <a:defRPr b="1" i="0" sz="6400" u="none" cap="none" strike="noStrike">
                <a:solidFill>
                  <a:schemeClr val="dk1"/>
                </a:solidFill>
                <a:latin typeface="Calibri"/>
                <a:ea typeface="Calibri"/>
                <a:cs typeface="Calibri"/>
                <a:sym typeface="Calibri"/>
              </a:defRPr>
            </a:lvl6pPr>
            <a:lvl7pPr indent="-228600" lvl="6" marL="3200400" marR="0" rtl="0" algn="l">
              <a:spcBef>
                <a:spcPts val="1280"/>
              </a:spcBef>
              <a:spcAft>
                <a:spcPts val="0"/>
              </a:spcAft>
              <a:buClr>
                <a:schemeClr val="dk1"/>
              </a:buClr>
              <a:buSzPts val="6400"/>
              <a:buFont typeface="Arial"/>
              <a:buNone/>
              <a:defRPr b="1" i="0" sz="6400" u="none" cap="none" strike="noStrike">
                <a:solidFill>
                  <a:schemeClr val="dk1"/>
                </a:solidFill>
                <a:latin typeface="Calibri"/>
                <a:ea typeface="Calibri"/>
                <a:cs typeface="Calibri"/>
                <a:sym typeface="Calibri"/>
              </a:defRPr>
            </a:lvl7pPr>
            <a:lvl8pPr indent="-228600" lvl="7" marL="3657600" marR="0" rtl="0" algn="l">
              <a:spcBef>
                <a:spcPts val="1280"/>
              </a:spcBef>
              <a:spcAft>
                <a:spcPts val="0"/>
              </a:spcAft>
              <a:buClr>
                <a:schemeClr val="dk1"/>
              </a:buClr>
              <a:buSzPts val="6400"/>
              <a:buFont typeface="Arial"/>
              <a:buNone/>
              <a:defRPr b="1" i="0" sz="6400" u="none" cap="none" strike="noStrike">
                <a:solidFill>
                  <a:schemeClr val="dk1"/>
                </a:solidFill>
                <a:latin typeface="Calibri"/>
                <a:ea typeface="Calibri"/>
                <a:cs typeface="Calibri"/>
                <a:sym typeface="Calibri"/>
              </a:defRPr>
            </a:lvl8pPr>
            <a:lvl9pPr indent="-228600" lvl="8" marL="4114800" marR="0" rtl="0" algn="l">
              <a:spcBef>
                <a:spcPts val="1280"/>
              </a:spcBef>
              <a:spcAft>
                <a:spcPts val="0"/>
              </a:spcAft>
              <a:buClr>
                <a:schemeClr val="dk1"/>
              </a:buClr>
              <a:buSzPts val="6400"/>
              <a:buFont typeface="Arial"/>
              <a:buNone/>
              <a:defRPr b="1" i="0" sz="6400" u="none" cap="none" strike="noStrike">
                <a:solidFill>
                  <a:schemeClr val="dk1"/>
                </a:solidFill>
                <a:latin typeface="Calibri"/>
                <a:ea typeface="Calibri"/>
                <a:cs typeface="Calibri"/>
                <a:sym typeface="Calibri"/>
              </a:defRPr>
            </a:lvl9pPr>
          </a:lstStyle>
          <a:p/>
        </p:txBody>
      </p:sp>
      <p:sp>
        <p:nvSpPr>
          <p:cNvPr id="45" name="Shape 45"/>
          <p:cNvSpPr txBox="1"/>
          <p:nvPr>
            <p:ph idx="4" type="body"/>
          </p:nvPr>
        </p:nvSpPr>
        <p:spPr>
          <a:xfrm>
            <a:off x="18580102" y="8699500"/>
            <a:ext cx="16167100" cy="15805152"/>
          </a:xfrm>
          <a:prstGeom prst="rect">
            <a:avLst/>
          </a:prstGeom>
          <a:noFill/>
          <a:ln>
            <a:noFill/>
          </a:ln>
        </p:spPr>
        <p:txBody>
          <a:bodyPr anchorCtr="0" anchor="t" bIns="91425" lIns="91425" spcFirstLastPara="1" rIns="91425" wrap="square" tIns="91425"/>
          <a:lstStyle>
            <a:lvl1pPr indent="-838200" lvl="0" marL="457200" marR="0" rtl="0" algn="l">
              <a:spcBef>
                <a:spcPts val="192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1pPr>
            <a:lvl2pPr indent="-736600" lvl="1" marL="9144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2pPr>
            <a:lvl3pPr indent="-685800" lvl="2" marL="1371600" marR="0" rtl="0" algn="l">
              <a:spcBef>
                <a:spcPts val="144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3pPr>
            <a:lvl4pPr indent="-635000" lvl="3" marL="1828800" marR="0" rtl="0" algn="l">
              <a:spcBef>
                <a:spcPts val="128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4pPr>
            <a:lvl5pPr indent="-635000" lvl="4" marL="2286000" marR="0" rtl="0" algn="l">
              <a:spcBef>
                <a:spcPts val="128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5pPr>
            <a:lvl6pPr indent="-635000" lvl="5" marL="2743200" marR="0" rtl="0" algn="l">
              <a:spcBef>
                <a:spcPts val="128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6pPr>
            <a:lvl7pPr indent="-635000" lvl="6" marL="3200400" marR="0" rtl="0" algn="l">
              <a:spcBef>
                <a:spcPts val="128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7pPr>
            <a:lvl8pPr indent="-635000" lvl="7" marL="3657600" marR="0" rtl="0" algn="l">
              <a:spcBef>
                <a:spcPts val="128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8pPr>
            <a:lvl9pPr indent="-635000" lvl="8" marL="4114800" marR="0" rtl="0" algn="l">
              <a:spcBef>
                <a:spcPts val="128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9pPr>
          </a:lstStyle>
          <a:p/>
        </p:txBody>
      </p:sp>
      <p:sp>
        <p:nvSpPr>
          <p:cNvPr id="46" name="Shape 46"/>
          <p:cNvSpPr txBox="1"/>
          <p:nvPr>
            <p:ph idx="10" type="dt"/>
          </p:nvPr>
        </p:nvSpPr>
        <p:spPr>
          <a:xfrm>
            <a:off x="1828800" y="25425402"/>
            <a:ext cx="8534400" cy="14605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4800">
                <a:solidFill>
                  <a:srgbClr val="888888"/>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47" name="Shape 47"/>
          <p:cNvSpPr txBox="1"/>
          <p:nvPr>
            <p:ph idx="11" type="ftr"/>
          </p:nvPr>
        </p:nvSpPr>
        <p:spPr>
          <a:xfrm>
            <a:off x="12496800" y="25425402"/>
            <a:ext cx="11582400" cy="14605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4800">
                <a:solidFill>
                  <a:srgbClr val="888888"/>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48" name="Shape 48"/>
          <p:cNvSpPr txBox="1"/>
          <p:nvPr>
            <p:ph idx="12" type="sldNum"/>
          </p:nvPr>
        </p:nvSpPr>
        <p:spPr>
          <a:xfrm>
            <a:off x="26212800" y="25425402"/>
            <a:ext cx="8534400" cy="1460500"/>
          </a:xfrm>
          <a:prstGeom prst="rect">
            <a:avLst/>
          </a:prstGeom>
          <a:noFill/>
          <a:ln>
            <a:noFill/>
          </a:ln>
        </p:spPr>
        <p:txBody>
          <a:bodyPr anchorCtr="0" anchor="ctr" bIns="182875" lIns="365750" spcFirstLastPara="1" rIns="365750" wrap="square" tIns="182875">
            <a:noAutofit/>
          </a:bodyPr>
          <a:lstStyle>
            <a:lvl1pPr indent="0" lvl="0" marL="0" marR="0" rtl="0" algn="r">
              <a:spcBef>
                <a:spcPts val="0"/>
              </a:spcBef>
              <a:buNone/>
              <a:defRPr sz="4800">
                <a:solidFill>
                  <a:srgbClr val="888888"/>
                </a:solidFill>
                <a:latin typeface="Calibri"/>
                <a:ea typeface="Calibri"/>
                <a:cs typeface="Calibri"/>
                <a:sym typeface="Calibri"/>
              </a:defRPr>
            </a:lvl1pPr>
            <a:lvl2pPr indent="0" lvl="1" marL="0" marR="0" rtl="0" algn="r">
              <a:spcBef>
                <a:spcPts val="0"/>
              </a:spcBef>
              <a:buNone/>
              <a:defRPr sz="4800">
                <a:solidFill>
                  <a:srgbClr val="888888"/>
                </a:solidFill>
                <a:latin typeface="Calibri"/>
                <a:ea typeface="Calibri"/>
                <a:cs typeface="Calibri"/>
                <a:sym typeface="Calibri"/>
              </a:defRPr>
            </a:lvl2pPr>
            <a:lvl3pPr indent="0" lvl="2" marL="0" marR="0" rtl="0" algn="r">
              <a:spcBef>
                <a:spcPts val="0"/>
              </a:spcBef>
              <a:buNone/>
              <a:defRPr sz="4800">
                <a:solidFill>
                  <a:srgbClr val="888888"/>
                </a:solidFill>
                <a:latin typeface="Calibri"/>
                <a:ea typeface="Calibri"/>
                <a:cs typeface="Calibri"/>
                <a:sym typeface="Calibri"/>
              </a:defRPr>
            </a:lvl3pPr>
            <a:lvl4pPr indent="0" lvl="3" marL="0" marR="0" rtl="0" algn="r">
              <a:spcBef>
                <a:spcPts val="0"/>
              </a:spcBef>
              <a:buNone/>
              <a:defRPr sz="4800">
                <a:solidFill>
                  <a:srgbClr val="888888"/>
                </a:solidFill>
                <a:latin typeface="Calibri"/>
                <a:ea typeface="Calibri"/>
                <a:cs typeface="Calibri"/>
                <a:sym typeface="Calibri"/>
              </a:defRPr>
            </a:lvl4pPr>
            <a:lvl5pPr indent="0" lvl="4" marL="0" marR="0" rtl="0" algn="r">
              <a:spcBef>
                <a:spcPts val="0"/>
              </a:spcBef>
              <a:buNone/>
              <a:defRPr sz="4800">
                <a:solidFill>
                  <a:srgbClr val="888888"/>
                </a:solidFill>
                <a:latin typeface="Calibri"/>
                <a:ea typeface="Calibri"/>
                <a:cs typeface="Calibri"/>
                <a:sym typeface="Calibri"/>
              </a:defRPr>
            </a:lvl5pPr>
            <a:lvl6pPr indent="0" lvl="5" marL="0" marR="0" rtl="0" algn="r">
              <a:spcBef>
                <a:spcPts val="0"/>
              </a:spcBef>
              <a:buNone/>
              <a:defRPr sz="4800">
                <a:solidFill>
                  <a:srgbClr val="888888"/>
                </a:solidFill>
                <a:latin typeface="Calibri"/>
                <a:ea typeface="Calibri"/>
                <a:cs typeface="Calibri"/>
                <a:sym typeface="Calibri"/>
              </a:defRPr>
            </a:lvl6pPr>
            <a:lvl7pPr indent="0" lvl="6" marL="0" marR="0" rtl="0" algn="r">
              <a:spcBef>
                <a:spcPts val="0"/>
              </a:spcBef>
              <a:buNone/>
              <a:defRPr sz="4800">
                <a:solidFill>
                  <a:srgbClr val="888888"/>
                </a:solidFill>
                <a:latin typeface="Calibri"/>
                <a:ea typeface="Calibri"/>
                <a:cs typeface="Calibri"/>
                <a:sym typeface="Calibri"/>
              </a:defRPr>
            </a:lvl7pPr>
            <a:lvl8pPr indent="0" lvl="7" marL="0" marR="0" rtl="0" algn="r">
              <a:spcBef>
                <a:spcPts val="0"/>
              </a:spcBef>
              <a:buNone/>
              <a:defRPr sz="4800">
                <a:solidFill>
                  <a:srgbClr val="888888"/>
                </a:solidFill>
                <a:latin typeface="Calibri"/>
                <a:ea typeface="Calibri"/>
                <a:cs typeface="Calibri"/>
                <a:sym typeface="Calibri"/>
              </a:defRPr>
            </a:lvl8pPr>
            <a:lvl9pPr indent="0" lvl="8" marL="0" marR="0" rtl="0" algn="r">
              <a:spcBef>
                <a:spcPts val="0"/>
              </a:spcBef>
              <a:buNone/>
              <a:defRPr sz="4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Shape 50"/>
          <p:cNvSpPr txBox="1"/>
          <p:nvPr>
            <p:ph type="title"/>
          </p:nvPr>
        </p:nvSpPr>
        <p:spPr>
          <a:xfrm>
            <a:off x="1828800" y="1098552"/>
            <a:ext cx="32918401" cy="45720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chemeClr val="dk1"/>
              </a:buClr>
              <a:buSzPts val="17600"/>
              <a:buFont typeface="Calibri"/>
              <a:buNone/>
              <a:defRPr b="0" i="0" sz="176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Shape 51"/>
          <p:cNvSpPr txBox="1"/>
          <p:nvPr>
            <p:ph idx="10" type="dt"/>
          </p:nvPr>
        </p:nvSpPr>
        <p:spPr>
          <a:xfrm>
            <a:off x="1828800" y="25425402"/>
            <a:ext cx="8534400" cy="14605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4800">
                <a:solidFill>
                  <a:srgbClr val="888888"/>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52" name="Shape 52"/>
          <p:cNvSpPr txBox="1"/>
          <p:nvPr>
            <p:ph idx="11" type="ftr"/>
          </p:nvPr>
        </p:nvSpPr>
        <p:spPr>
          <a:xfrm>
            <a:off x="12496800" y="25425402"/>
            <a:ext cx="11582400" cy="14605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4800">
                <a:solidFill>
                  <a:srgbClr val="888888"/>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53" name="Shape 53"/>
          <p:cNvSpPr txBox="1"/>
          <p:nvPr>
            <p:ph idx="12" type="sldNum"/>
          </p:nvPr>
        </p:nvSpPr>
        <p:spPr>
          <a:xfrm>
            <a:off x="26212800" y="25425402"/>
            <a:ext cx="8534400" cy="1460500"/>
          </a:xfrm>
          <a:prstGeom prst="rect">
            <a:avLst/>
          </a:prstGeom>
          <a:noFill/>
          <a:ln>
            <a:noFill/>
          </a:ln>
        </p:spPr>
        <p:txBody>
          <a:bodyPr anchorCtr="0" anchor="ctr" bIns="182875" lIns="365750" spcFirstLastPara="1" rIns="365750" wrap="square" tIns="182875">
            <a:noAutofit/>
          </a:bodyPr>
          <a:lstStyle>
            <a:lvl1pPr indent="0" lvl="0" marL="0" marR="0" rtl="0" algn="r">
              <a:spcBef>
                <a:spcPts val="0"/>
              </a:spcBef>
              <a:buNone/>
              <a:defRPr sz="4800">
                <a:solidFill>
                  <a:srgbClr val="888888"/>
                </a:solidFill>
                <a:latin typeface="Calibri"/>
                <a:ea typeface="Calibri"/>
                <a:cs typeface="Calibri"/>
                <a:sym typeface="Calibri"/>
              </a:defRPr>
            </a:lvl1pPr>
            <a:lvl2pPr indent="0" lvl="1" marL="0" marR="0" rtl="0" algn="r">
              <a:spcBef>
                <a:spcPts val="0"/>
              </a:spcBef>
              <a:buNone/>
              <a:defRPr sz="4800">
                <a:solidFill>
                  <a:srgbClr val="888888"/>
                </a:solidFill>
                <a:latin typeface="Calibri"/>
                <a:ea typeface="Calibri"/>
                <a:cs typeface="Calibri"/>
                <a:sym typeface="Calibri"/>
              </a:defRPr>
            </a:lvl2pPr>
            <a:lvl3pPr indent="0" lvl="2" marL="0" marR="0" rtl="0" algn="r">
              <a:spcBef>
                <a:spcPts val="0"/>
              </a:spcBef>
              <a:buNone/>
              <a:defRPr sz="4800">
                <a:solidFill>
                  <a:srgbClr val="888888"/>
                </a:solidFill>
                <a:latin typeface="Calibri"/>
                <a:ea typeface="Calibri"/>
                <a:cs typeface="Calibri"/>
                <a:sym typeface="Calibri"/>
              </a:defRPr>
            </a:lvl3pPr>
            <a:lvl4pPr indent="0" lvl="3" marL="0" marR="0" rtl="0" algn="r">
              <a:spcBef>
                <a:spcPts val="0"/>
              </a:spcBef>
              <a:buNone/>
              <a:defRPr sz="4800">
                <a:solidFill>
                  <a:srgbClr val="888888"/>
                </a:solidFill>
                <a:latin typeface="Calibri"/>
                <a:ea typeface="Calibri"/>
                <a:cs typeface="Calibri"/>
                <a:sym typeface="Calibri"/>
              </a:defRPr>
            </a:lvl4pPr>
            <a:lvl5pPr indent="0" lvl="4" marL="0" marR="0" rtl="0" algn="r">
              <a:spcBef>
                <a:spcPts val="0"/>
              </a:spcBef>
              <a:buNone/>
              <a:defRPr sz="4800">
                <a:solidFill>
                  <a:srgbClr val="888888"/>
                </a:solidFill>
                <a:latin typeface="Calibri"/>
                <a:ea typeface="Calibri"/>
                <a:cs typeface="Calibri"/>
                <a:sym typeface="Calibri"/>
              </a:defRPr>
            </a:lvl5pPr>
            <a:lvl6pPr indent="0" lvl="5" marL="0" marR="0" rtl="0" algn="r">
              <a:spcBef>
                <a:spcPts val="0"/>
              </a:spcBef>
              <a:buNone/>
              <a:defRPr sz="4800">
                <a:solidFill>
                  <a:srgbClr val="888888"/>
                </a:solidFill>
                <a:latin typeface="Calibri"/>
                <a:ea typeface="Calibri"/>
                <a:cs typeface="Calibri"/>
                <a:sym typeface="Calibri"/>
              </a:defRPr>
            </a:lvl6pPr>
            <a:lvl7pPr indent="0" lvl="6" marL="0" marR="0" rtl="0" algn="r">
              <a:spcBef>
                <a:spcPts val="0"/>
              </a:spcBef>
              <a:buNone/>
              <a:defRPr sz="4800">
                <a:solidFill>
                  <a:srgbClr val="888888"/>
                </a:solidFill>
                <a:latin typeface="Calibri"/>
                <a:ea typeface="Calibri"/>
                <a:cs typeface="Calibri"/>
                <a:sym typeface="Calibri"/>
              </a:defRPr>
            </a:lvl7pPr>
            <a:lvl8pPr indent="0" lvl="7" marL="0" marR="0" rtl="0" algn="r">
              <a:spcBef>
                <a:spcPts val="0"/>
              </a:spcBef>
              <a:buNone/>
              <a:defRPr sz="4800">
                <a:solidFill>
                  <a:srgbClr val="888888"/>
                </a:solidFill>
                <a:latin typeface="Calibri"/>
                <a:ea typeface="Calibri"/>
                <a:cs typeface="Calibri"/>
                <a:sym typeface="Calibri"/>
              </a:defRPr>
            </a:lvl8pPr>
            <a:lvl9pPr indent="0" lvl="8" marL="0" marR="0" rtl="0" algn="r">
              <a:spcBef>
                <a:spcPts val="0"/>
              </a:spcBef>
              <a:buNone/>
              <a:defRPr sz="4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Shape 55"/>
          <p:cNvSpPr txBox="1"/>
          <p:nvPr>
            <p:ph idx="10" type="dt"/>
          </p:nvPr>
        </p:nvSpPr>
        <p:spPr>
          <a:xfrm>
            <a:off x="1828800" y="25425402"/>
            <a:ext cx="8534400" cy="14605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4800">
                <a:solidFill>
                  <a:srgbClr val="888888"/>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56" name="Shape 56"/>
          <p:cNvSpPr txBox="1"/>
          <p:nvPr>
            <p:ph idx="11" type="ftr"/>
          </p:nvPr>
        </p:nvSpPr>
        <p:spPr>
          <a:xfrm>
            <a:off x="12496800" y="25425402"/>
            <a:ext cx="11582400" cy="14605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4800">
                <a:solidFill>
                  <a:srgbClr val="888888"/>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57" name="Shape 57"/>
          <p:cNvSpPr txBox="1"/>
          <p:nvPr>
            <p:ph idx="12" type="sldNum"/>
          </p:nvPr>
        </p:nvSpPr>
        <p:spPr>
          <a:xfrm>
            <a:off x="26212800" y="25425402"/>
            <a:ext cx="8534400" cy="1460500"/>
          </a:xfrm>
          <a:prstGeom prst="rect">
            <a:avLst/>
          </a:prstGeom>
          <a:noFill/>
          <a:ln>
            <a:noFill/>
          </a:ln>
        </p:spPr>
        <p:txBody>
          <a:bodyPr anchorCtr="0" anchor="ctr" bIns="182875" lIns="365750" spcFirstLastPara="1" rIns="365750" wrap="square" tIns="182875">
            <a:noAutofit/>
          </a:bodyPr>
          <a:lstStyle>
            <a:lvl1pPr indent="0" lvl="0" marL="0" marR="0" rtl="0" algn="r">
              <a:spcBef>
                <a:spcPts val="0"/>
              </a:spcBef>
              <a:buNone/>
              <a:defRPr sz="4800">
                <a:solidFill>
                  <a:srgbClr val="888888"/>
                </a:solidFill>
                <a:latin typeface="Calibri"/>
                <a:ea typeface="Calibri"/>
                <a:cs typeface="Calibri"/>
                <a:sym typeface="Calibri"/>
              </a:defRPr>
            </a:lvl1pPr>
            <a:lvl2pPr indent="0" lvl="1" marL="0" marR="0" rtl="0" algn="r">
              <a:spcBef>
                <a:spcPts val="0"/>
              </a:spcBef>
              <a:buNone/>
              <a:defRPr sz="4800">
                <a:solidFill>
                  <a:srgbClr val="888888"/>
                </a:solidFill>
                <a:latin typeface="Calibri"/>
                <a:ea typeface="Calibri"/>
                <a:cs typeface="Calibri"/>
                <a:sym typeface="Calibri"/>
              </a:defRPr>
            </a:lvl2pPr>
            <a:lvl3pPr indent="0" lvl="2" marL="0" marR="0" rtl="0" algn="r">
              <a:spcBef>
                <a:spcPts val="0"/>
              </a:spcBef>
              <a:buNone/>
              <a:defRPr sz="4800">
                <a:solidFill>
                  <a:srgbClr val="888888"/>
                </a:solidFill>
                <a:latin typeface="Calibri"/>
                <a:ea typeface="Calibri"/>
                <a:cs typeface="Calibri"/>
                <a:sym typeface="Calibri"/>
              </a:defRPr>
            </a:lvl3pPr>
            <a:lvl4pPr indent="0" lvl="3" marL="0" marR="0" rtl="0" algn="r">
              <a:spcBef>
                <a:spcPts val="0"/>
              </a:spcBef>
              <a:buNone/>
              <a:defRPr sz="4800">
                <a:solidFill>
                  <a:srgbClr val="888888"/>
                </a:solidFill>
                <a:latin typeface="Calibri"/>
                <a:ea typeface="Calibri"/>
                <a:cs typeface="Calibri"/>
                <a:sym typeface="Calibri"/>
              </a:defRPr>
            </a:lvl4pPr>
            <a:lvl5pPr indent="0" lvl="4" marL="0" marR="0" rtl="0" algn="r">
              <a:spcBef>
                <a:spcPts val="0"/>
              </a:spcBef>
              <a:buNone/>
              <a:defRPr sz="4800">
                <a:solidFill>
                  <a:srgbClr val="888888"/>
                </a:solidFill>
                <a:latin typeface="Calibri"/>
                <a:ea typeface="Calibri"/>
                <a:cs typeface="Calibri"/>
                <a:sym typeface="Calibri"/>
              </a:defRPr>
            </a:lvl5pPr>
            <a:lvl6pPr indent="0" lvl="5" marL="0" marR="0" rtl="0" algn="r">
              <a:spcBef>
                <a:spcPts val="0"/>
              </a:spcBef>
              <a:buNone/>
              <a:defRPr sz="4800">
                <a:solidFill>
                  <a:srgbClr val="888888"/>
                </a:solidFill>
                <a:latin typeface="Calibri"/>
                <a:ea typeface="Calibri"/>
                <a:cs typeface="Calibri"/>
                <a:sym typeface="Calibri"/>
              </a:defRPr>
            </a:lvl6pPr>
            <a:lvl7pPr indent="0" lvl="6" marL="0" marR="0" rtl="0" algn="r">
              <a:spcBef>
                <a:spcPts val="0"/>
              </a:spcBef>
              <a:buNone/>
              <a:defRPr sz="4800">
                <a:solidFill>
                  <a:srgbClr val="888888"/>
                </a:solidFill>
                <a:latin typeface="Calibri"/>
                <a:ea typeface="Calibri"/>
                <a:cs typeface="Calibri"/>
                <a:sym typeface="Calibri"/>
              </a:defRPr>
            </a:lvl7pPr>
            <a:lvl8pPr indent="0" lvl="7" marL="0" marR="0" rtl="0" algn="r">
              <a:spcBef>
                <a:spcPts val="0"/>
              </a:spcBef>
              <a:buNone/>
              <a:defRPr sz="4800">
                <a:solidFill>
                  <a:srgbClr val="888888"/>
                </a:solidFill>
                <a:latin typeface="Calibri"/>
                <a:ea typeface="Calibri"/>
                <a:cs typeface="Calibri"/>
                <a:sym typeface="Calibri"/>
              </a:defRPr>
            </a:lvl8pPr>
            <a:lvl9pPr indent="0" lvl="8" marL="0" marR="0" rtl="0" algn="r">
              <a:spcBef>
                <a:spcPts val="0"/>
              </a:spcBef>
              <a:buNone/>
              <a:defRPr sz="4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Shape 59"/>
          <p:cNvSpPr txBox="1"/>
          <p:nvPr>
            <p:ph type="title"/>
          </p:nvPr>
        </p:nvSpPr>
        <p:spPr>
          <a:xfrm>
            <a:off x="1828802" y="1092200"/>
            <a:ext cx="12033252" cy="46482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Clr>
                <a:schemeClr val="dk1"/>
              </a:buClr>
              <a:buSzPts val="8000"/>
              <a:buFont typeface="Calibri"/>
              <a:buNone/>
              <a:defRPr b="1" i="0" sz="8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0" name="Shape 60"/>
          <p:cNvSpPr txBox="1"/>
          <p:nvPr>
            <p:ph idx="1" type="body"/>
          </p:nvPr>
        </p:nvSpPr>
        <p:spPr>
          <a:xfrm>
            <a:off x="14300200" y="1092202"/>
            <a:ext cx="20447000" cy="23412452"/>
          </a:xfrm>
          <a:prstGeom prst="rect">
            <a:avLst/>
          </a:prstGeom>
          <a:noFill/>
          <a:ln>
            <a:noFill/>
          </a:ln>
        </p:spPr>
        <p:txBody>
          <a:bodyPr anchorCtr="0" anchor="t" bIns="91425" lIns="91425" spcFirstLastPara="1" rIns="91425" wrap="square" tIns="91425"/>
          <a:lstStyle>
            <a:lvl1pPr indent="-1041400" lvl="0" marL="457200" marR="0" rtl="0" algn="l">
              <a:spcBef>
                <a:spcPts val="2560"/>
              </a:spcBef>
              <a:spcAft>
                <a:spcPts val="0"/>
              </a:spcAft>
              <a:buClr>
                <a:schemeClr val="dk1"/>
              </a:buClr>
              <a:buSzPts val="12800"/>
              <a:buFont typeface="Arial"/>
              <a:buChar char="•"/>
              <a:defRPr b="0" i="0" sz="12800" u="none" cap="none" strike="noStrike">
                <a:solidFill>
                  <a:schemeClr val="dk1"/>
                </a:solidFill>
                <a:latin typeface="Calibri"/>
                <a:ea typeface="Calibri"/>
                <a:cs typeface="Calibri"/>
                <a:sym typeface="Calibri"/>
              </a:defRPr>
            </a:lvl1pPr>
            <a:lvl2pPr indent="-939800" lvl="1" marL="914400" marR="0" rtl="0" algn="l">
              <a:spcBef>
                <a:spcPts val="2240"/>
              </a:spcBef>
              <a:spcAft>
                <a:spcPts val="0"/>
              </a:spcAft>
              <a:buClr>
                <a:schemeClr val="dk1"/>
              </a:buClr>
              <a:buSzPts val="11200"/>
              <a:buFont typeface="Arial"/>
              <a:buChar char="–"/>
              <a:defRPr b="0" i="0" sz="11200" u="none" cap="none" strike="noStrike">
                <a:solidFill>
                  <a:schemeClr val="dk1"/>
                </a:solidFill>
                <a:latin typeface="Calibri"/>
                <a:ea typeface="Calibri"/>
                <a:cs typeface="Calibri"/>
                <a:sym typeface="Calibri"/>
              </a:defRPr>
            </a:lvl2pPr>
            <a:lvl3pPr indent="-838200" lvl="2" marL="1371600" marR="0" rtl="0" algn="l">
              <a:spcBef>
                <a:spcPts val="192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36600" lvl="3" marL="18288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4pPr>
            <a:lvl5pPr indent="-736600" lvl="4" marL="22860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5pPr>
            <a:lvl6pPr indent="-736600" lvl="5" marL="27432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6pPr>
            <a:lvl7pPr indent="-736600" lvl="6" marL="32004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7pPr>
            <a:lvl8pPr indent="-736600" lvl="7" marL="36576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8pPr>
            <a:lvl9pPr indent="-736600" lvl="8" marL="41148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9pPr>
          </a:lstStyle>
          <a:p/>
        </p:txBody>
      </p:sp>
      <p:sp>
        <p:nvSpPr>
          <p:cNvPr id="61" name="Shape 61"/>
          <p:cNvSpPr txBox="1"/>
          <p:nvPr>
            <p:ph idx="2" type="body"/>
          </p:nvPr>
        </p:nvSpPr>
        <p:spPr>
          <a:xfrm>
            <a:off x="1828802" y="5740402"/>
            <a:ext cx="12033252" cy="18764252"/>
          </a:xfrm>
          <a:prstGeom prst="rect">
            <a:avLst/>
          </a:prstGeom>
          <a:noFill/>
          <a:ln>
            <a:noFill/>
          </a:ln>
        </p:spPr>
        <p:txBody>
          <a:bodyPr anchorCtr="0" anchor="t" bIns="91425" lIns="91425" spcFirstLastPara="1" rIns="91425" wrap="square" tIns="91425"/>
          <a:lstStyle>
            <a:lvl1pPr indent="-228600" lvl="0" marL="457200" marR="0" rtl="0" algn="l">
              <a:spcBef>
                <a:spcPts val="1120"/>
              </a:spcBef>
              <a:spcAft>
                <a:spcPts val="0"/>
              </a:spcAft>
              <a:buClr>
                <a:schemeClr val="dk1"/>
              </a:buClr>
              <a:buSzPts val="5600"/>
              <a:buFont typeface="Arial"/>
              <a:buNone/>
              <a:defRPr b="0" i="0" sz="5600" u="none" cap="none" strike="noStrike">
                <a:solidFill>
                  <a:schemeClr val="dk1"/>
                </a:solidFill>
                <a:latin typeface="Calibri"/>
                <a:ea typeface="Calibri"/>
                <a:cs typeface="Calibri"/>
                <a:sym typeface="Calibri"/>
              </a:defRPr>
            </a:lvl1pPr>
            <a:lvl2pPr indent="-228600" lvl="1" marL="914400" marR="0" rtl="0" algn="l">
              <a:spcBef>
                <a:spcPts val="96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2pPr>
            <a:lvl3pPr indent="-228600" lvl="2" marL="1371600" marR="0" rtl="0" algn="l">
              <a:spcBef>
                <a:spcPts val="800"/>
              </a:spcBef>
              <a:spcAft>
                <a:spcPts val="0"/>
              </a:spcAft>
              <a:buClr>
                <a:schemeClr val="dk1"/>
              </a:buClr>
              <a:buSzPts val="4000"/>
              <a:buFont typeface="Arial"/>
              <a:buNone/>
              <a:defRPr b="0" i="0" sz="4000" u="none" cap="none" strike="noStrike">
                <a:solidFill>
                  <a:schemeClr val="dk1"/>
                </a:solidFill>
                <a:latin typeface="Calibri"/>
                <a:ea typeface="Calibri"/>
                <a:cs typeface="Calibri"/>
                <a:sym typeface="Calibri"/>
              </a:defRPr>
            </a:lvl3pPr>
            <a:lvl4pPr indent="-228600" lvl="3" marL="1828800" marR="0" rtl="0" algn="l">
              <a:spcBef>
                <a:spcPts val="720"/>
              </a:spcBef>
              <a:spcAft>
                <a:spcPts val="0"/>
              </a:spcAft>
              <a:buClr>
                <a:schemeClr val="dk1"/>
              </a:buClr>
              <a:buSzPts val="3600"/>
              <a:buFont typeface="Arial"/>
              <a:buNone/>
              <a:defRPr b="0" i="0" sz="3600" u="none" cap="none" strike="noStrike">
                <a:solidFill>
                  <a:schemeClr val="dk1"/>
                </a:solidFill>
                <a:latin typeface="Calibri"/>
                <a:ea typeface="Calibri"/>
                <a:cs typeface="Calibri"/>
                <a:sym typeface="Calibri"/>
              </a:defRPr>
            </a:lvl4pPr>
            <a:lvl5pPr indent="-228600" lvl="4" marL="2286000" marR="0" rtl="0" algn="l">
              <a:spcBef>
                <a:spcPts val="720"/>
              </a:spcBef>
              <a:spcAft>
                <a:spcPts val="0"/>
              </a:spcAft>
              <a:buClr>
                <a:schemeClr val="dk1"/>
              </a:buClr>
              <a:buSzPts val="3600"/>
              <a:buFont typeface="Arial"/>
              <a:buNone/>
              <a:defRPr b="0" i="0" sz="3600" u="none" cap="none" strike="noStrike">
                <a:solidFill>
                  <a:schemeClr val="dk1"/>
                </a:solidFill>
                <a:latin typeface="Calibri"/>
                <a:ea typeface="Calibri"/>
                <a:cs typeface="Calibri"/>
                <a:sym typeface="Calibri"/>
              </a:defRPr>
            </a:lvl5pPr>
            <a:lvl6pPr indent="-228600" lvl="5" marL="2743200" marR="0" rtl="0" algn="l">
              <a:spcBef>
                <a:spcPts val="720"/>
              </a:spcBef>
              <a:spcAft>
                <a:spcPts val="0"/>
              </a:spcAft>
              <a:buClr>
                <a:schemeClr val="dk1"/>
              </a:buClr>
              <a:buSzPts val="3600"/>
              <a:buFont typeface="Arial"/>
              <a:buNone/>
              <a:defRPr b="0" i="0" sz="3600" u="none" cap="none" strike="noStrike">
                <a:solidFill>
                  <a:schemeClr val="dk1"/>
                </a:solidFill>
                <a:latin typeface="Calibri"/>
                <a:ea typeface="Calibri"/>
                <a:cs typeface="Calibri"/>
                <a:sym typeface="Calibri"/>
              </a:defRPr>
            </a:lvl6pPr>
            <a:lvl7pPr indent="-228600" lvl="6" marL="3200400" marR="0" rtl="0" algn="l">
              <a:spcBef>
                <a:spcPts val="720"/>
              </a:spcBef>
              <a:spcAft>
                <a:spcPts val="0"/>
              </a:spcAft>
              <a:buClr>
                <a:schemeClr val="dk1"/>
              </a:buClr>
              <a:buSzPts val="3600"/>
              <a:buFont typeface="Arial"/>
              <a:buNone/>
              <a:defRPr b="0" i="0" sz="3600" u="none" cap="none" strike="noStrike">
                <a:solidFill>
                  <a:schemeClr val="dk1"/>
                </a:solidFill>
                <a:latin typeface="Calibri"/>
                <a:ea typeface="Calibri"/>
                <a:cs typeface="Calibri"/>
                <a:sym typeface="Calibri"/>
              </a:defRPr>
            </a:lvl7pPr>
            <a:lvl8pPr indent="-228600" lvl="7" marL="3657600" marR="0" rtl="0" algn="l">
              <a:spcBef>
                <a:spcPts val="720"/>
              </a:spcBef>
              <a:spcAft>
                <a:spcPts val="0"/>
              </a:spcAft>
              <a:buClr>
                <a:schemeClr val="dk1"/>
              </a:buClr>
              <a:buSzPts val="3600"/>
              <a:buFont typeface="Arial"/>
              <a:buNone/>
              <a:defRPr b="0" i="0" sz="3600" u="none" cap="none" strike="noStrike">
                <a:solidFill>
                  <a:schemeClr val="dk1"/>
                </a:solidFill>
                <a:latin typeface="Calibri"/>
                <a:ea typeface="Calibri"/>
                <a:cs typeface="Calibri"/>
                <a:sym typeface="Calibri"/>
              </a:defRPr>
            </a:lvl8pPr>
            <a:lvl9pPr indent="-228600" lvl="8" marL="4114800" marR="0" rtl="0" algn="l">
              <a:spcBef>
                <a:spcPts val="720"/>
              </a:spcBef>
              <a:spcAft>
                <a:spcPts val="0"/>
              </a:spcAft>
              <a:buClr>
                <a:schemeClr val="dk1"/>
              </a:buClr>
              <a:buSzPts val="3600"/>
              <a:buFont typeface="Arial"/>
              <a:buNone/>
              <a:defRPr b="0" i="0" sz="3600" u="none" cap="none" strike="noStrike">
                <a:solidFill>
                  <a:schemeClr val="dk1"/>
                </a:solidFill>
                <a:latin typeface="Calibri"/>
                <a:ea typeface="Calibri"/>
                <a:cs typeface="Calibri"/>
                <a:sym typeface="Calibri"/>
              </a:defRPr>
            </a:lvl9pPr>
          </a:lstStyle>
          <a:p/>
        </p:txBody>
      </p:sp>
      <p:sp>
        <p:nvSpPr>
          <p:cNvPr id="62" name="Shape 62"/>
          <p:cNvSpPr txBox="1"/>
          <p:nvPr>
            <p:ph idx="10" type="dt"/>
          </p:nvPr>
        </p:nvSpPr>
        <p:spPr>
          <a:xfrm>
            <a:off x="1828800" y="25425402"/>
            <a:ext cx="8534400" cy="14605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4800">
                <a:solidFill>
                  <a:srgbClr val="888888"/>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63" name="Shape 63"/>
          <p:cNvSpPr txBox="1"/>
          <p:nvPr>
            <p:ph idx="11" type="ftr"/>
          </p:nvPr>
        </p:nvSpPr>
        <p:spPr>
          <a:xfrm>
            <a:off x="12496800" y="25425402"/>
            <a:ext cx="11582400" cy="14605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4800">
                <a:solidFill>
                  <a:srgbClr val="888888"/>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64" name="Shape 64"/>
          <p:cNvSpPr txBox="1"/>
          <p:nvPr>
            <p:ph idx="12" type="sldNum"/>
          </p:nvPr>
        </p:nvSpPr>
        <p:spPr>
          <a:xfrm>
            <a:off x="26212800" y="25425402"/>
            <a:ext cx="8534400" cy="1460500"/>
          </a:xfrm>
          <a:prstGeom prst="rect">
            <a:avLst/>
          </a:prstGeom>
          <a:noFill/>
          <a:ln>
            <a:noFill/>
          </a:ln>
        </p:spPr>
        <p:txBody>
          <a:bodyPr anchorCtr="0" anchor="ctr" bIns="182875" lIns="365750" spcFirstLastPara="1" rIns="365750" wrap="square" tIns="182875">
            <a:noAutofit/>
          </a:bodyPr>
          <a:lstStyle>
            <a:lvl1pPr indent="0" lvl="0" marL="0" marR="0" rtl="0" algn="r">
              <a:spcBef>
                <a:spcPts val="0"/>
              </a:spcBef>
              <a:buNone/>
              <a:defRPr sz="4800">
                <a:solidFill>
                  <a:srgbClr val="888888"/>
                </a:solidFill>
                <a:latin typeface="Calibri"/>
                <a:ea typeface="Calibri"/>
                <a:cs typeface="Calibri"/>
                <a:sym typeface="Calibri"/>
              </a:defRPr>
            </a:lvl1pPr>
            <a:lvl2pPr indent="0" lvl="1" marL="0" marR="0" rtl="0" algn="r">
              <a:spcBef>
                <a:spcPts val="0"/>
              </a:spcBef>
              <a:buNone/>
              <a:defRPr sz="4800">
                <a:solidFill>
                  <a:srgbClr val="888888"/>
                </a:solidFill>
                <a:latin typeface="Calibri"/>
                <a:ea typeface="Calibri"/>
                <a:cs typeface="Calibri"/>
                <a:sym typeface="Calibri"/>
              </a:defRPr>
            </a:lvl2pPr>
            <a:lvl3pPr indent="0" lvl="2" marL="0" marR="0" rtl="0" algn="r">
              <a:spcBef>
                <a:spcPts val="0"/>
              </a:spcBef>
              <a:buNone/>
              <a:defRPr sz="4800">
                <a:solidFill>
                  <a:srgbClr val="888888"/>
                </a:solidFill>
                <a:latin typeface="Calibri"/>
                <a:ea typeface="Calibri"/>
                <a:cs typeface="Calibri"/>
                <a:sym typeface="Calibri"/>
              </a:defRPr>
            </a:lvl3pPr>
            <a:lvl4pPr indent="0" lvl="3" marL="0" marR="0" rtl="0" algn="r">
              <a:spcBef>
                <a:spcPts val="0"/>
              </a:spcBef>
              <a:buNone/>
              <a:defRPr sz="4800">
                <a:solidFill>
                  <a:srgbClr val="888888"/>
                </a:solidFill>
                <a:latin typeface="Calibri"/>
                <a:ea typeface="Calibri"/>
                <a:cs typeface="Calibri"/>
                <a:sym typeface="Calibri"/>
              </a:defRPr>
            </a:lvl4pPr>
            <a:lvl5pPr indent="0" lvl="4" marL="0" marR="0" rtl="0" algn="r">
              <a:spcBef>
                <a:spcPts val="0"/>
              </a:spcBef>
              <a:buNone/>
              <a:defRPr sz="4800">
                <a:solidFill>
                  <a:srgbClr val="888888"/>
                </a:solidFill>
                <a:latin typeface="Calibri"/>
                <a:ea typeface="Calibri"/>
                <a:cs typeface="Calibri"/>
                <a:sym typeface="Calibri"/>
              </a:defRPr>
            </a:lvl5pPr>
            <a:lvl6pPr indent="0" lvl="5" marL="0" marR="0" rtl="0" algn="r">
              <a:spcBef>
                <a:spcPts val="0"/>
              </a:spcBef>
              <a:buNone/>
              <a:defRPr sz="4800">
                <a:solidFill>
                  <a:srgbClr val="888888"/>
                </a:solidFill>
                <a:latin typeface="Calibri"/>
                <a:ea typeface="Calibri"/>
                <a:cs typeface="Calibri"/>
                <a:sym typeface="Calibri"/>
              </a:defRPr>
            </a:lvl6pPr>
            <a:lvl7pPr indent="0" lvl="6" marL="0" marR="0" rtl="0" algn="r">
              <a:spcBef>
                <a:spcPts val="0"/>
              </a:spcBef>
              <a:buNone/>
              <a:defRPr sz="4800">
                <a:solidFill>
                  <a:srgbClr val="888888"/>
                </a:solidFill>
                <a:latin typeface="Calibri"/>
                <a:ea typeface="Calibri"/>
                <a:cs typeface="Calibri"/>
                <a:sym typeface="Calibri"/>
              </a:defRPr>
            </a:lvl7pPr>
            <a:lvl8pPr indent="0" lvl="7" marL="0" marR="0" rtl="0" algn="r">
              <a:spcBef>
                <a:spcPts val="0"/>
              </a:spcBef>
              <a:buNone/>
              <a:defRPr sz="4800">
                <a:solidFill>
                  <a:srgbClr val="888888"/>
                </a:solidFill>
                <a:latin typeface="Calibri"/>
                <a:ea typeface="Calibri"/>
                <a:cs typeface="Calibri"/>
                <a:sym typeface="Calibri"/>
              </a:defRPr>
            </a:lvl8pPr>
            <a:lvl9pPr indent="0" lvl="8" marL="0" marR="0" rtl="0" algn="r">
              <a:spcBef>
                <a:spcPts val="0"/>
              </a:spcBef>
              <a:buNone/>
              <a:defRPr sz="4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Shape 66"/>
          <p:cNvSpPr txBox="1"/>
          <p:nvPr>
            <p:ph type="title"/>
          </p:nvPr>
        </p:nvSpPr>
        <p:spPr>
          <a:xfrm>
            <a:off x="7169152" y="19202400"/>
            <a:ext cx="21945600" cy="2266952"/>
          </a:xfrm>
          <a:prstGeom prst="rect">
            <a:avLst/>
          </a:prstGeom>
          <a:noFill/>
          <a:ln>
            <a:noFill/>
          </a:ln>
        </p:spPr>
        <p:txBody>
          <a:bodyPr anchorCtr="0" anchor="b" bIns="91425" lIns="91425" spcFirstLastPara="1" rIns="91425" wrap="square" tIns="91425"/>
          <a:lstStyle>
            <a:lvl1pPr lvl="0" marR="0" rtl="0" algn="l">
              <a:spcBef>
                <a:spcPts val="0"/>
              </a:spcBef>
              <a:spcAft>
                <a:spcPts val="0"/>
              </a:spcAft>
              <a:buClr>
                <a:schemeClr val="dk1"/>
              </a:buClr>
              <a:buSzPts val="8000"/>
              <a:buFont typeface="Calibri"/>
              <a:buNone/>
              <a:defRPr b="1" i="0" sz="8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7" name="Shape 67"/>
          <p:cNvSpPr/>
          <p:nvPr>
            <p:ph idx="2" type="pic"/>
          </p:nvPr>
        </p:nvSpPr>
        <p:spPr>
          <a:xfrm>
            <a:off x="7169152" y="2451100"/>
            <a:ext cx="21945600" cy="16459200"/>
          </a:xfrm>
          <a:prstGeom prst="rect">
            <a:avLst/>
          </a:prstGeom>
          <a:noFill/>
          <a:ln>
            <a:noFill/>
          </a:ln>
        </p:spPr>
        <p:txBody>
          <a:bodyPr anchorCtr="0" anchor="t" bIns="91425" lIns="91425" spcFirstLastPara="1" rIns="91425" wrap="square" tIns="91425"/>
          <a:lstStyle>
            <a:lvl1pPr lvl="0" marR="0" rtl="0" algn="l">
              <a:spcBef>
                <a:spcPts val="2560"/>
              </a:spcBef>
              <a:spcAft>
                <a:spcPts val="0"/>
              </a:spcAft>
              <a:buClr>
                <a:schemeClr val="dk1"/>
              </a:buClr>
              <a:buSzPts val="12800"/>
              <a:buFont typeface="Arial"/>
              <a:buNone/>
              <a:defRPr b="0" i="0" sz="12800" u="none" cap="none" strike="noStrike">
                <a:solidFill>
                  <a:schemeClr val="dk1"/>
                </a:solidFill>
                <a:latin typeface="Calibri"/>
                <a:ea typeface="Calibri"/>
                <a:cs typeface="Calibri"/>
                <a:sym typeface="Calibri"/>
              </a:defRPr>
            </a:lvl1pPr>
            <a:lvl2pPr lvl="1" marR="0" rtl="0" algn="l">
              <a:spcBef>
                <a:spcPts val="2240"/>
              </a:spcBef>
              <a:spcAft>
                <a:spcPts val="0"/>
              </a:spcAft>
              <a:buClr>
                <a:schemeClr val="dk1"/>
              </a:buClr>
              <a:buSzPts val="11200"/>
              <a:buFont typeface="Arial"/>
              <a:buNone/>
              <a:defRPr b="0" i="0" sz="11200" u="none" cap="none" strike="noStrike">
                <a:solidFill>
                  <a:schemeClr val="dk1"/>
                </a:solidFill>
                <a:latin typeface="Calibri"/>
                <a:ea typeface="Calibri"/>
                <a:cs typeface="Calibri"/>
                <a:sym typeface="Calibri"/>
              </a:defRPr>
            </a:lvl2pPr>
            <a:lvl3pPr lvl="2" marR="0" rtl="0" algn="l">
              <a:spcBef>
                <a:spcPts val="1920"/>
              </a:spcBef>
              <a:spcAft>
                <a:spcPts val="0"/>
              </a:spcAft>
              <a:buClr>
                <a:schemeClr val="dk1"/>
              </a:buClr>
              <a:buSzPts val="9600"/>
              <a:buFont typeface="Arial"/>
              <a:buNone/>
              <a:defRPr b="0" i="0" sz="9600" u="none" cap="none" strike="noStrike">
                <a:solidFill>
                  <a:schemeClr val="dk1"/>
                </a:solidFill>
                <a:latin typeface="Calibri"/>
                <a:ea typeface="Calibri"/>
                <a:cs typeface="Calibri"/>
                <a:sym typeface="Calibri"/>
              </a:defRPr>
            </a:lvl3pPr>
            <a:lvl4pPr lvl="3" marR="0" rtl="0" algn="l">
              <a:spcBef>
                <a:spcPts val="1600"/>
              </a:spcBef>
              <a:spcAft>
                <a:spcPts val="0"/>
              </a:spcAft>
              <a:buClr>
                <a:schemeClr val="dk1"/>
              </a:buClr>
              <a:buSzPts val="8000"/>
              <a:buFont typeface="Arial"/>
              <a:buNone/>
              <a:defRPr b="0" i="0" sz="8000" u="none" cap="none" strike="noStrike">
                <a:solidFill>
                  <a:schemeClr val="dk1"/>
                </a:solidFill>
                <a:latin typeface="Calibri"/>
                <a:ea typeface="Calibri"/>
                <a:cs typeface="Calibri"/>
                <a:sym typeface="Calibri"/>
              </a:defRPr>
            </a:lvl4pPr>
            <a:lvl5pPr lvl="4" marR="0" rtl="0" algn="l">
              <a:spcBef>
                <a:spcPts val="1600"/>
              </a:spcBef>
              <a:spcAft>
                <a:spcPts val="0"/>
              </a:spcAft>
              <a:buClr>
                <a:schemeClr val="dk1"/>
              </a:buClr>
              <a:buSzPts val="8000"/>
              <a:buFont typeface="Arial"/>
              <a:buNone/>
              <a:defRPr b="0" i="0" sz="8000" u="none" cap="none" strike="noStrike">
                <a:solidFill>
                  <a:schemeClr val="dk1"/>
                </a:solidFill>
                <a:latin typeface="Calibri"/>
                <a:ea typeface="Calibri"/>
                <a:cs typeface="Calibri"/>
                <a:sym typeface="Calibri"/>
              </a:defRPr>
            </a:lvl5pPr>
            <a:lvl6pPr lvl="5" marR="0" rtl="0" algn="l">
              <a:spcBef>
                <a:spcPts val="1600"/>
              </a:spcBef>
              <a:spcAft>
                <a:spcPts val="0"/>
              </a:spcAft>
              <a:buClr>
                <a:schemeClr val="dk1"/>
              </a:buClr>
              <a:buSzPts val="8000"/>
              <a:buFont typeface="Arial"/>
              <a:buNone/>
              <a:defRPr b="0" i="0" sz="8000" u="none" cap="none" strike="noStrike">
                <a:solidFill>
                  <a:schemeClr val="dk1"/>
                </a:solidFill>
                <a:latin typeface="Calibri"/>
                <a:ea typeface="Calibri"/>
                <a:cs typeface="Calibri"/>
                <a:sym typeface="Calibri"/>
              </a:defRPr>
            </a:lvl6pPr>
            <a:lvl7pPr lvl="6" marR="0" rtl="0" algn="l">
              <a:spcBef>
                <a:spcPts val="1600"/>
              </a:spcBef>
              <a:spcAft>
                <a:spcPts val="0"/>
              </a:spcAft>
              <a:buClr>
                <a:schemeClr val="dk1"/>
              </a:buClr>
              <a:buSzPts val="8000"/>
              <a:buFont typeface="Arial"/>
              <a:buNone/>
              <a:defRPr b="0" i="0" sz="8000" u="none" cap="none" strike="noStrike">
                <a:solidFill>
                  <a:schemeClr val="dk1"/>
                </a:solidFill>
                <a:latin typeface="Calibri"/>
                <a:ea typeface="Calibri"/>
                <a:cs typeface="Calibri"/>
                <a:sym typeface="Calibri"/>
              </a:defRPr>
            </a:lvl7pPr>
            <a:lvl8pPr lvl="7" marR="0" rtl="0" algn="l">
              <a:spcBef>
                <a:spcPts val="1600"/>
              </a:spcBef>
              <a:spcAft>
                <a:spcPts val="0"/>
              </a:spcAft>
              <a:buClr>
                <a:schemeClr val="dk1"/>
              </a:buClr>
              <a:buSzPts val="8000"/>
              <a:buFont typeface="Arial"/>
              <a:buNone/>
              <a:defRPr b="0" i="0" sz="8000" u="none" cap="none" strike="noStrike">
                <a:solidFill>
                  <a:schemeClr val="dk1"/>
                </a:solidFill>
                <a:latin typeface="Calibri"/>
                <a:ea typeface="Calibri"/>
                <a:cs typeface="Calibri"/>
                <a:sym typeface="Calibri"/>
              </a:defRPr>
            </a:lvl8pPr>
            <a:lvl9pPr lvl="8" marR="0" rtl="0" algn="l">
              <a:spcBef>
                <a:spcPts val="1600"/>
              </a:spcBef>
              <a:spcAft>
                <a:spcPts val="0"/>
              </a:spcAft>
              <a:buClr>
                <a:schemeClr val="dk1"/>
              </a:buClr>
              <a:buSzPts val="8000"/>
              <a:buFont typeface="Arial"/>
              <a:buNone/>
              <a:defRPr b="0" i="0" sz="8000" u="none" cap="none" strike="noStrike">
                <a:solidFill>
                  <a:schemeClr val="dk1"/>
                </a:solidFill>
                <a:latin typeface="Calibri"/>
                <a:ea typeface="Calibri"/>
                <a:cs typeface="Calibri"/>
                <a:sym typeface="Calibri"/>
              </a:defRPr>
            </a:lvl9pPr>
          </a:lstStyle>
          <a:p/>
        </p:txBody>
      </p:sp>
      <p:sp>
        <p:nvSpPr>
          <p:cNvPr id="68" name="Shape 68"/>
          <p:cNvSpPr txBox="1"/>
          <p:nvPr>
            <p:ph idx="1" type="body"/>
          </p:nvPr>
        </p:nvSpPr>
        <p:spPr>
          <a:xfrm>
            <a:off x="7169152" y="21469352"/>
            <a:ext cx="21945600" cy="3219448"/>
          </a:xfrm>
          <a:prstGeom prst="rect">
            <a:avLst/>
          </a:prstGeom>
          <a:noFill/>
          <a:ln>
            <a:noFill/>
          </a:ln>
        </p:spPr>
        <p:txBody>
          <a:bodyPr anchorCtr="0" anchor="t" bIns="91425" lIns="91425" spcFirstLastPara="1" rIns="91425" wrap="square" tIns="91425"/>
          <a:lstStyle>
            <a:lvl1pPr indent="-228600" lvl="0" marL="457200" marR="0" rtl="0" algn="l">
              <a:spcBef>
                <a:spcPts val="1120"/>
              </a:spcBef>
              <a:spcAft>
                <a:spcPts val="0"/>
              </a:spcAft>
              <a:buClr>
                <a:schemeClr val="dk1"/>
              </a:buClr>
              <a:buSzPts val="5600"/>
              <a:buFont typeface="Arial"/>
              <a:buNone/>
              <a:defRPr b="0" i="0" sz="5600" u="none" cap="none" strike="noStrike">
                <a:solidFill>
                  <a:schemeClr val="dk1"/>
                </a:solidFill>
                <a:latin typeface="Calibri"/>
                <a:ea typeface="Calibri"/>
                <a:cs typeface="Calibri"/>
                <a:sym typeface="Calibri"/>
              </a:defRPr>
            </a:lvl1pPr>
            <a:lvl2pPr indent="-228600" lvl="1" marL="914400" marR="0" rtl="0" algn="l">
              <a:spcBef>
                <a:spcPts val="96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2pPr>
            <a:lvl3pPr indent="-228600" lvl="2" marL="1371600" marR="0" rtl="0" algn="l">
              <a:spcBef>
                <a:spcPts val="800"/>
              </a:spcBef>
              <a:spcAft>
                <a:spcPts val="0"/>
              </a:spcAft>
              <a:buClr>
                <a:schemeClr val="dk1"/>
              </a:buClr>
              <a:buSzPts val="4000"/>
              <a:buFont typeface="Arial"/>
              <a:buNone/>
              <a:defRPr b="0" i="0" sz="4000" u="none" cap="none" strike="noStrike">
                <a:solidFill>
                  <a:schemeClr val="dk1"/>
                </a:solidFill>
                <a:latin typeface="Calibri"/>
                <a:ea typeface="Calibri"/>
                <a:cs typeface="Calibri"/>
                <a:sym typeface="Calibri"/>
              </a:defRPr>
            </a:lvl3pPr>
            <a:lvl4pPr indent="-228600" lvl="3" marL="1828800" marR="0" rtl="0" algn="l">
              <a:spcBef>
                <a:spcPts val="720"/>
              </a:spcBef>
              <a:spcAft>
                <a:spcPts val="0"/>
              </a:spcAft>
              <a:buClr>
                <a:schemeClr val="dk1"/>
              </a:buClr>
              <a:buSzPts val="3600"/>
              <a:buFont typeface="Arial"/>
              <a:buNone/>
              <a:defRPr b="0" i="0" sz="3600" u="none" cap="none" strike="noStrike">
                <a:solidFill>
                  <a:schemeClr val="dk1"/>
                </a:solidFill>
                <a:latin typeface="Calibri"/>
                <a:ea typeface="Calibri"/>
                <a:cs typeface="Calibri"/>
                <a:sym typeface="Calibri"/>
              </a:defRPr>
            </a:lvl4pPr>
            <a:lvl5pPr indent="-228600" lvl="4" marL="2286000" marR="0" rtl="0" algn="l">
              <a:spcBef>
                <a:spcPts val="720"/>
              </a:spcBef>
              <a:spcAft>
                <a:spcPts val="0"/>
              </a:spcAft>
              <a:buClr>
                <a:schemeClr val="dk1"/>
              </a:buClr>
              <a:buSzPts val="3600"/>
              <a:buFont typeface="Arial"/>
              <a:buNone/>
              <a:defRPr b="0" i="0" sz="3600" u="none" cap="none" strike="noStrike">
                <a:solidFill>
                  <a:schemeClr val="dk1"/>
                </a:solidFill>
                <a:latin typeface="Calibri"/>
                <a:ea typeface="Calibri"/>
                <a:cs typeface="Calibri"/>
                <a:sym typeface="Calibri"/>
              </a:defRPr>
            </a:lvl5pPr>
            <a:lvl6pPr indent="-228600" lvl="5" marL="2743200" marR="0" rtl="0" algn="l">
              <a:spcBef>
                <a:spcPts val="720"/>
              </a:spcBef>
              <a:spcAft>
                <a:spcPts val="0"/>
              </a:spcAft>
              <a:buClr>
                <a:schemeClr val="dk1"/>
              </a:buClr>
              <a:buSzPts val="3600"/>
              <a:buFont typeface="Arial"/>
              <a:buNone/>
              <a:defRPr b="0" i="0" sz="3600" u="none" cap="none" strike="noStrike">
                <a:solidFill>
                  <a:schemeClr val="dk1"/>
                </a:solidFill>
                <a:latin typeface="Calibri"/>
                <a:ea typeface="Calibri"/>
                <a:cs typeface="Calibri"/>
                <a:sym typeface="Calibri"/>
              </a:defRPr>
            </a:lvl6pPr>
            <a:lvl7pPr indent="-228600" lvl="6" marL="3200400" marR="0" rtl="0" algn="l">
              <a:spcBef>
                <a:spcPts val="720"/>
              </a:spcBef>
              <a:spcAft>
                <a:spcPts val="0"/>
              </a:spcAft>
              <a:buClr>
                <a:schemeClr val="dk1"/>
              </a:buClr>
              <a:buSzPts val="3600"/>
              <a:buFont typeface="Arial"/>
              <a:buNone/>
              <a:defRPr b="0" i="0" sz="3600" u="none" cap="none" strike="noStrike">
                <a:solidFill>
                  <a:schemeClr val="dk1"/>
                </a:solidFill>
                <a:latin typeface="Calibri"/>
                <a:ea typeface="Calibri"/>
                <a:cs typeface="Calibri"/>
                <a:sym typeface="Calibri"/>
              </a:defRPr>
            </a:lvl7pPr>
            <a:lvl8pPr indent="-228600" lvl="7" marL="3657600" marR="0" rtl="0" algn="l">
              <a:spcBef>
                <a:spcPts val="720"/>
              </a:spcBef>
              <a:spcAft>
                <a:spcPts val="0"/>
              </a:spcAft>
              <a:buClr>
                <a:schemeClr val="dk1"/>
              </a:buClr>
              <a:buSzPts val="3600"/>
              <a:buFont typeface="Arial"/>
              <a:buNone/>
              <a:defRPr b="0" i="0" sz="3600" u="none" cap="none" strike="noStrike">
                <a:solidFill>
                  <a:schemeClr val="dk1"/>
                </a:solidFill>
                <a:latin typeface="Calibri"/>
                <a:ea typeface="Calibri"/>
                <a:cs typeface="Calibri"/>
                <a:sym typeface="Calibri"/>
              </a:defRPr>
            </a:lvl8pPr>
            <a:lvl9pPr indent="-228600" lvl="8" marL="4114800" marR="0" rtl="0" algn="l">
              <a:spcBef>
                <a:spcPts val="720"/>
              </a:spcBef>
              <a:spcAft>
                <a:spcPts val="0"/>
              </a:spcAft>
              <a:buClr>
                <a:schemeClr val="dk1"/>
              </a:buClr>
              <a:buSzPts val="3600"/>
              <a:buFont typeface="Arial"/>
              <a:buNone/>
              <a:defRPr b="0" i="0" sz="3600" u="none" cap="none" strike="noStrike">
                <a:solidFill>
                  <a:schemeClr val="dk1"/>
                </a:solidFill>
                <a:latin typeface="Calibri"/>
                <a:ea typeface="Calibri"/>
                <a:cs typeface="Calibri"/>
                <a:sym typeface="Calibri"/>
              </a:defRPr>
            </a:lvl9pPr>
          </a:lstStyle>
          <a:p/>
        </p:txBody>
      </p:sp>
      <p:sp>
        <p:nvSpPr>
          <p:cNvPr id="69" name="Shape 69"/>
          <p:cNvSpPr txBox="1"/>
          <p:nvPr>
            <p:ph idx="10" type="dt"/>
          </p:nvPr>
        </p:nvSpPr>
        <p:spPr>
          <a:xfrm>
            <a:off x="1828800" y="25425402"/>
            <a:ext cx="8534400" cy="14605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4800">
                <a:solidFill>
                  <a:srgbClr val="888888"/>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70" name="Shape 70"/>
          <p:cNvSpPr txBox="1"/>
          <p:nvPr>
            <p:ph idx="11" type="ftr"/>
          </p:nvPr>
        </p:nvSpPr>
        <p:spPr>
          <a:xfrm>
            <a:off x="12496800" y="25425402"/>
            <a:ext cx="11582400" cy="14605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4800">
                <a:solidFill>
                  <a:srgbClr val="888888"/>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71" name="Shape 71"/>
          <p:cNvSpPr txBox="1"/>
          <p:nvPr>
            <p:ph idx="12" type="sldNum"/>
          </p:nvPr>
        </p:nvSpPr>
        <p:spPr>
          <a:xfrm>
            <a:off x="26212800" y="25425402"/>
            <a:ext cx="8534400" cy="1460500"/>
          </a:xfrm>
          <a:prstGeom prst="rect">
            <a:avLst/>
          </a:prstGeom>
          <a:noFill/>
          <a:ln>
            <a:noFill/>
          </a:ln>
        </p:spPr>
        <p:txBody>
          <a:bodyPr anchorCtr="0" anchor="ctr" bIns="182875" lIns="365750" spcFirstLastPara="1" rIns="365750" wrap="square" tIns="182875">
            <a:noAutofit/>
          </a:bodyPr>
          <a:lstStyle>
            <a:lvl1pPr indent="0" lvl="0" marL="0" marR="0" rtl="0" algn="r">
              <a:spcBef>
                <a:spcPts val="0"/>
              </a:spcBef>
              <a:buNone/>
              <a:defRPr sz="4800">
                <a:solidFill>
                  <a:srgbClr val="888888"/>
                </a:solidFill>
                <a:latin typeface="Calibri"/>
                <a:ea typeface="Calibri"/>
                <a:cs typeface="Calibri"/>
                <a:sym typeface="Calibri"/>
              </a:defRPr>
            </a:lvl1pPr>
            <a:lvl2pPr indent="0" lvl="1" marL="0" marR="0" rtl="0" algn="r">
              <a:spcBef>
                <a:spcPts val="0"/>
              </a:spcBef>
              <a:buNone/>
              <a:defRPr sz="4800">
                <a:solidFill>
                  <a:srgbClr val="888888"/>
                </a:solidFill>
                <a:latin typeface="Calibri"/>
                <a:ea typeface="Calibri"/>
                <a:cs typeface="Calibri"/>
                <a:sym typeface="Calibri"/>
              </a:defRPr>
            </a:lvl2pPr>
            <a:lvl3pPr indent="0" lvl="2" marL="0" marR="0" rtl="0" algn="r">
              <a:spcBef>
                <a:spcPts val="0"/>
              </a:spcBef>
              <a:buNone/>
              <a:defRPr sz="4800">
                <a:solidFill>
                  <a:srgbClr val="888888"/>
                </a:solidFill>
                <a:latin typeface="Calibri"/>
                <a:ea typeface="Calibri"/>
                <a:cs typeface="Calibri"/>
                <a:sym typeface="Calibri"/>
              </a:defRPr>
            </a:lvl3pPr>
            <a:lvl4pPr indent="0" lvl="3" marL="0" marR="0" rtl="0" algn="r">
              <a:spcBef>
                <a:spcPts val="0"/>
              </a:spcBef>
              <a:buNone/>
              <a:defRPr sz="4800">
                <a:solidFill>
                  <a:srgbClr val="888888"/>
                </a:solidFill>
                <a:latin typeface="Calibri"/>
                <a:ea typeface="Calibri"/>
                <a:cs typeface="Calibri"/>
                <a:sym typeface="Calibri"/>
              </a:defRPr>
            </a:lvl4pPr>
            <a:lvl5pPr indent="0" lvl="4" marL="0" marR="0" rtl="0" algn="r">
              <a:spcBef>
                <a:spcPts val="0"/>
              </a:spcBef>
              <a:buNone/>
              <a:defRPr sz="4800">
                <a:solidFill>
                  <a:srgbClr val="888888"/>
                </a:solidFill>
                <a:latin typeface="Calibri"/>
                <a:ea typeface="Calibri"/>
                <a:cs typeface="Calibri"/>
                <a:sym typeface="Calibri"/>
              </a:defRPr>
            </a:lvl5pPr>
            <a:lvl6pPr indent="0" lvl="5" marL="0" marR="0" rtl="0" algn="r">
              <a:spcBef>
                <a:spcPts val="0"/>
              </a:spcBef>
              <a:buNone/>
              <a:defRPr sz="4800">
                <a:solidFill>
                  <a:srgbClr val="888888"/>
                </a:solidFill>
                <a:latin typeface="Calibri"/>
                <a:ea typeface="Calibri"/>
                <a:cs typeface="Calibri"/>
                <a:sym typeface="Calibri"/>
              </a:defRPr>
            </a:lvl6pPr>
            <a:lvl7pPr indent="0" lvl="6" marL="0" marR="0" rtl="0" algn="r">
              <a:spcBef>
                <a:spcPts val="0"/>
              </a:spcBef>
              <a:buNone/>
              <a:defRPr sz="4800">
                <a:solidFill>
                  <a:srgbClr val="888888"/>
                </a:solidFill>
                <a:latin typeface="Calibri"/>
                <a:ea typeface="Calibri"/>
                <a:cs typeface="Calibri"/>
                <a:sym typeface="Calibri"/>
              </a:defRPr>
            </a:lvl7pPr>
            <a:lvl8pPr indent="0" lvl="7" marL="0" marR="0" rtl="0" algn="r">
              <a:spcBef>
                <a:spcPts val="0"/>
              </a:spcBef>
              <a:buNone/>
              <a:defRPr sz="4800">
                <a:solidFill>
                  <a:srgbClr val="888888"/>
                </a:solidFill>
                <a:latin typeface="Calibri"/>
                <a:ea typeface="Calibri"/>
                <a:cs typeface="Calibri"/>
                <a:sym typeface="Calibri"/>
              </a:defRPr>
            </a:lvl8pPr>
            <a:lvl9pPr indent="0" lvl="8" marL="0" marR="0" rtl="0" algn="r">
              <a:spcBef>
                <a:spcPts val="0"/>
              </a:spcBef>
              <a:buNone/>
              <a:defRPr sz="4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1828800" y="1098552"/>
            <a:ext cx="32918401" cy="45720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chemeClr val="dk1"/>
              </a:buClr>
              <a:buSzPts val="17600"/>
              <a:buFont typeface="Calibri"/>
              <a:buNone/>
              <a:defRPr b="0" i="0" sz="176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Shape 11"/>
          <p:cNvSpPr txBox="1"/>
          <p:nvPr>
            <p:ph idx="1" type="body"/>
          </p:nvPr>
        </p:nvSpPr>
        <p:spPr>
          <a:xfrm>
            <a:off x="1828800" y="6400802"/>
            <a:ext cx="32918401" cy="18103852"/>
          </a:xfrm>
          <a:prstGeom prst="rect">
            <a:avLst/>
          </a:prstGeom>
          <a:noFill/>
          <a:ln>
            <a:noFill/>
          </a:ln>
        </p:spPr>
        <p:txBody>
          <a:bodyPr anchorCtr="0" anchor="t" bIns="91425" lIns="91425" spcFirstLastPara="1" rIns="91425" wrap="square" tIns="91425"/>
          <a:lstStyle>
            <a:lvl1pPr indent="-1041400" lvl="0" marL="457200" marR="0" rtl="0" algn="l">
              <a:spcBef>
                <a:spcPts val="2560"/>
              </a:spcBef>
              <a:spcAft>
                <a:spcPts val="0"/>
              </a:spcAft>
              <a:buClr>
                <a:schemeClr val="dk1"/>
              </a:buClr>
              <a:buSzPts val="12800"/>
              <a:buFont typeface="Arial"/>
              <a:buChar char="•"/>
              <a:defRPr b="0" i="0" sz="12800" u="none" cap="none" strike="noStrike">
                <a:solidFill>
                  <a:schemeClr val="dk1"/>
                </a:solidFill>
                <a:latin typeface="Calibri"/>
                <a:ea typeface="Calibri"/>
                <a:cs typeface="Calibri"/>
                <a:sym typeface="Calibri"/>
              </a:defRPr>
            </a:lvl1pPr>
            <a:lvl2pPr indent="-939800" lvl="1" marL="914400" marR="0" rtl="0" algn="l">
              <a:spcBef>
                <a:spcPts val="2240"/>
              </a:spcBef>
              <a:spcAft>
                <a:spcPts val="0"/>
              </a:spcAft>
              <a:buClr>
                <a:schemeClr val="dk1"/>
              </a:buClr>
              <a:buSzPts val="11200"/>
              <a:buFont typeface="Arial"/>
              <a:buChar char="–"/>
              <a:defRPr b="0" i="0" sz="11200" u="none" cap="none" strike="noStrike">
                <a:solidFill>
                  <a:schemeClr val="dk1"/>
                </a:solidFill>
                <a:latin typeface="Calibri"/>
                <a:ea typeface="Calibri"/>
                <a:cs typeface="Calibri"/>
                <a:sym typeface="Calibri"/>
              </a:defRPr>
            </a:lvl2pPr>
            <a:lvl3pPr indent="-838200" lvl="2" marL="1371600" marR="0" rtl="0" algn="l">
              <a:spcBef>
                <a:spcPts val="192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36600" lvl="3" marL="18288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4pPr>
            <a:lvl5pPr indent="-736600" lvl="4" marL="22860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5pPr>
            <a:lvl6pPr indent="-736600" lvl="5" marL="27432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6pPr>
            <a:lvl7pPr indent="-736600" lvl="6" marL="32004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7pPr>
            <a:lvl8pPr indent="-736600" lvl="7" marL="36576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8pPr>
            <a:lvl9pPr indent="-736600" lvl="8" marL="41148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9pPr>
          </a:lstStyle>
          <a:p/>
        </p:txBody>
      </p:sp>
      <p:sp>
        <p:nvSpPr>
          <p:cNvPr id="12" name="Shape 12"/>
          <p:cNvSpPr txBox="1"/>
          <p:nvPr>
            <p:ph idx="10" type="dt"/>
          </p:nvPr>
        </p:nvSpPr>
        <p:spPr>
          <a:xfrm>
            <a:off x="1828800" y="25425402"/>
            <a:ext cx="8534400" cy="14605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4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13" name="Shape 13"/>
          <p:cNvSpPr txBox="1"/>
          <p:nvPr>
            <p:ph idx="11" type="ftr"/>
          </p:nvPr>
        </p:nvSpPr>
        <p:spPr>
          <a:xfrm>
            <a:off x="12496800" y="25425402"/>
            <a:ext cx="11582400" cy="14605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4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14" name="Shape 14"/>
          <p:cNvSpPr txBox="1"/>
          <p:nvPr>
            <p:ph idx="12" type="sldNum"/>
          </p:nvPr>
        </p:nvSpPr>
        <p:spPr>
          <a:xfrm>
            <a:off x="26212800" y="25425402"/>
            <a:ext cx="8534400" cy="1460500"/>
          </a:xfrm>
          <a:prstGeom prst="rect">
            <a:avLst/>
          </a:prstGeom>
          <a:noFill/>
          <a:ln>
            <a:noFill/>
          </a:ln>
        </p:spPr>
        <p:txBody>
          <a:bodyPr anchorCtr="0" anchor="ctr" bIns="182875" lIns="365750" spcFirstLastPara="1" rIns="365750" wrap="square" tIns="182875">
            <a:noAutofit/>
          </a:bodyPr>
          <a:lstStyle>
            <a:lvl1pPr indent="0" lvl="0" marL="0" marR="0" rtl="0" algn="r">
              <a:spcBef>
                <a:spcPts val="0"/>
              </a:spcBef>
              <a:buNone/>
              <a:defRPr b="0" i="0" sz="4800" u="none" cap="none" strike="noStrike">
                <a:solidFill>
                  <a:srgbClr val="888888"/>
                </a:solidFill>
                <a:latin typeface="Calibri"/>
                <a:ea typeface="Calibri"/>
                <a:cs typeface="Calibri"/>
                <a:sym typeface="Calibri"/>
              </a:defRPr>
            </a:lvl1pPr>
            <a:lvl2pPr indent="0" lvl="1" marL="0" marR="0" rtl="0" algn="r">
              <a:spcBef>
                <a:spcPts val="0"/>
              </a:spcBef>
              <a:buNone/>
              <a:defRPr b="0" i="0" sz="4800" u="none" cap="none" strike="noStrike">
                <a:solidFill>
                  <a:srgbClr val="888888"/>
                </a:solidFill>
                <a:latin typeface="Calibri"/>
                <a:ea typeface="Calibri"/>
                <a:cs typeface="Calibri"/>
                <a:sym typeface="Calibri"/>
              </a:defRPr>
            </a:lvl2pPr>
            <a:lvl3pPr indent="0" lvl="2" marL="0" marR="0" rtl="0" algn="r">
              <a:spcBef>
                <a:spcPts val="0"/>
              </a:spcBef>
              <a:buNone/>
              <a:defRPr b="0" i="0" sz="4800" u="none" cap="none" strike="noStrike">
                <a:solidFill>
                  <a:srgbClr val="888888"/>
                </a:solidFill>
                <a:latin typeface="Calibri"/>
                <a:ea typeface="Calibri"/>
                <a:cs typeface="Calibri"/>
                <a:sym typeface="Calibri"/>
              </a:defRPr>
            </a:lvl3pPr>
            <a:lvl4pPr indent="0" lvl="3" marL="0" marR="0" rtl="0" algn="r">
              <a:spcBef>
                <a:spcPts val="0"/>
              </a:spcBef>
              <a:buNone/>
              <a:defRPr b="0" i="0" sz="4800" u="none" cap="none" strike="noStrike">
                <a:solidFill>
                  <a:srgbClr val="888888"/>
                </a:solidFill>
                <a:latin typeface="Calibri"/>
                <a:ea typeface="Calibri"/>
                <a:cs typeface="Calibri"/>
                <a:sym typeface="Calibri"/>
              </a:defRPr>
            </a:lvl4pPr>
            <a:lvl5pPr indent="0" lvl="4" marL="0" marR="0" rtl="0" algn="r">
              <a:spcBef>
                <a:spcPts val="0"/>
              </a:spcBef>
              <a:buNone/>
              <a:defRPr b="0" i="0" sz="4800" u="none" cap="none" strike="noStrike">
                <a:solidFill>
                  <a:srgbClr val="888888"/>
                </a:solidFill>
                <a:latin typeface="Calibri"/>
                <a:ea typeface="Calibri"/>
                <a:cs typeface="Calibri"/>
                <a:sym typeface="Calibri"/>
              </a:defRPr>
            </a:lvl5pPr>
            <a:lvl6pPr indent="0" lvl="5" marL="0" marR="0" rtl="0" algn="r">
              <a:spcBef>
                <a:spcPts val="0"/>
              </a:spcBef>
              <a:buNone/>
              <a:defRPr b="0" i="0" sz="4800" u="none" cap="none" strike="noStrike">
                <a:solidFill>
                  <a:srgbClr val="888888"/>
                </a:solidFill>
                <a:latin typeface="Calibri"/>
                <a:ea typeface="Calibri"/>
                <a:cs typeface="Calibri"/>
                <a:sym typeface="Calibri"/>
              </a:defRPr>
            </a:lvl6pPr>
            <a:lvl7pPr indent="0" lvl="6" marL="0" marR="0" rtl="0" algn="r">
              <a:spcBef>
                <a:spcPts val="0"/>
              </a:spcBef>
              <a:buNone/>
              <a:defRPr b="0" i="0" sz="4800" u="none" cap="none" strike="noStrike">
                <a:solidFill>
                  <a:srgbClr val="888888"/>
                </a:solidFill>
                <a:latin typeface="Calibri"/>
                <a:ea typeface="Calibri"/>
                <a:cs typeface="Calibri"/>
                <a:sym typeface="Calibri"/>
              </a:defRPr>
            </a:lvl7pPr>
            <a:lvl8pPr indent="0" lvl="7" marL="0" marR="0" rtl="0" algn="r">
              <a:spcBef>
                <a:spcPts val="0"/>
              </a:spcBef>
              <a:buNone/>
              <a:defRPr b="0" i="0" sz="4800" u="none" cap="none" strike="noStrike">
                <a:solidFill>
                  <a:srgbClr val="888888"/>
                </a:solidFill>
                <a:latin typeface="Calibri"/>
                <a:ea typeface="Calibri"/>
                <a:cs typeface="Calibri"/>
                <a:sym typeface="Calibri"/>
              </a:defRPr>
            </a:lvl8pPr>
            <a:lvl9pPr indent="0" lvl="8" marL="0" marR="0" rtl="0" algn="r">
              <a:spcBef>
                <a:spcPts val="0"/>
              </a:spcBef>
              <a:buNone/>
              <a:defRPr b="0" i="0" sz="48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7.jpg"/><Relationship Id="rId13" Type="http://schemas.openxmlformats.org/officeDocument/2006/relationships/image" Target="../media/image4.jpg"/><Relationship Id="rId12" Type="http://schemas.openxmlformats.org/officeDocument/2006/relationships/image" Target="../media/image12.jp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1.jpg"/><Relationship Id="rId15" Type="http://schemas.openxmlformats.org/officeDocument/2006/relationships/image" Target="../media/image9.jpg"/><Relationship Id="rId14" Type="http://schemas.openxmlformats.org/officeDocument/2006/relationships/image" Target="../media/image8.jp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2.png"/><Relationship Id="rId8"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Shape 89"/>
          <p:cNvSpPr/>
          <p:nvPr/>
        </p:nvSpPr>
        <p:spPr>
          <a:xfrm>
            <a:off x="990600" y="552271"/>
            <a:ext cx="21031199" cy="286232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7200">
                <a:solidFill>
                  <a:srgbClr val="C00000"/>
                </a:solidFill>
              </a:rPr>
              <a:t>3D Bioprinter Hardware and Software</a:t>
            </a:r>
            <a:endParaRPr/>
          </a:p>
          <a:p>
            <a:pPr indent="0" lvl="0" marL="0" marR="0" rtl="0" algn="ctr">
              <a:spcBef>
                <a:spcPts val="0"/>
              </a:spcBef>
              <a:spcAft>
                <a:spcPts val="0"/>
              </a:spcAft>
              <a:buNone/>
            </a:pPr>
            <a:r>
              <a:t/>
            </a:r>
            <a:endParaRPr b="1" sz="6000">
              <a:solidFill>
                <a:srgbClr val="C00000"/>
              </a:solidFill>
              <a:latin typeface="Arial"/>
              <a:ea typeface="Arial"/>
              <a:cs typeface="Arial"/>
              <a:sym typeface="Arial"/>
            </a:endParaRPr>
          </a:p>
          <a:p>
            <a:pPr indent="0" lvl="0" marL="0" marR="0" rtl="0" algn="ctr">
              <a:spcBef>
                <a:spcPts val="0"/>
              </a:spcBef>
              <a:spcAft>
                <a:spcPts val="0"/>
              </a:spcAft>
              <a:buNone/>
            </a:pPr>
            <a:r>
              <a:rPr b="1" lang="en-US" sz="4800">
                <a:solidFill>
                  <a:srgbClr val="C00000"/>
                </a:solidFill>
                <a:latin typeface="Arial"/>
                <a:ea typeface="Arial"/>
                <a:cs typeface="Arial"/>
                <a:sym typeface="Arial"/>
              </a:rPr>
              <a:t> </a:t>
            </a:r>
            <a:endParaRPr/>
          </a:p>
        </p:txBody>
      </p:sp>
      <p:sp>
        <p:nvSpPr>
          <p:cNvPr id="90" name="Shape 90"/>
          <p:cNvSpPr txBox="1"/>
          <p:nvPr/>
        </p:nvSpPr>
        <p:spPr>
          <a:xfrm>
            <a:off x="4670050" y="2990675"/>
            <a:ext cx="13998900" cy="1200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Arial"/>
                <a:ea typeface="Arial"/>
                <a:cs typeface="Arial"/>
                <a:sym typeface="Arial"/>
              </a:rPr>
              <a:t>Jacquelyn Chong, Marc Abou</a:t>
            </a:r>
            <a:r>
              <a:rPr lang="en-US" sz="3600">
                <a:solidFill>
                  <a:schemeClr val="dk1"/>
                </a:solidFill>
              </a:rPr>
              <a:t> J</a:t>
            </a:r>
            <a:r>
              <a:rPr lang="en-US" sz="3600">
                <a:solidFill>
                  <a:schemeClr val="dk1"/>
                </a:solidFill>
                <a:latin typeface="Arial"/>
                <a:ea typeface="Arial"/>
                <a:cs typeface="Arial"/>
                <a:sym typeface="Arial"/>
              </a:rPr>
              <a:t>aoude, Samuel Bland</a:t>
            </a:r>
            <a:r>
              <a:rPr lang="en-US" sz="3600">
                <a:solidFill>
                  <a:schemeClr val="dk1"/>
                </a:solidFill>
              </a:rPr>
              <a:t>, Shervin Zoghi</a:t>
            </a:r>
            <a:endParaRPr/>
          </a:p>
          <a:p>
            <a:pPr indent="0" lvl="0" marL="0" marR="0" rtl="0" algn="ctr">
              <a:spcBef>
                <a:spcPts val="0"/>
              </a:spcBef>
              <a:spcAft>
                <a:spcPts val="0"/>
              </a:spcAft>
              <a:buNone/>
            </a:pPr>
            <a:r>
              <a:rPr b="1" lang="en-US" sz="3600">
                <a:solidFill>
                  <a:schemeClr val="dk1"/>
                </a:solidFill>
                <a:latin typeface="Arial"/>
                <a:ea typeface="Arial"/>
                <a:cs typeface="Arial"/>
                <a:sym typeface="Arial"/>
              </a:rPr>
              <a:t>Advisors: Dr. Nan Wang</a:t>
            </a:r>
            <a:endParaRPr sz="3600">
              <a:solidFill>
                <a:schemeClr val="dk1"/>
              </a:solidFill>
              <a:latin typeface="Arial"/>
              <a:ea typeface="Arial"/>
              <a:cs typeface="Arial"/>
              <a:sym typeface="Arial"/>
            </a:endParaRPr>
          </a:p>
        </p:txBody>
      </p:sp>
      <p:sp>
        <p:nvSpPr>
          <p:cNvPr id="91" name="Shape 91"/>
          <p:cNvSpPr txBox="1"/>
          <p:nvPr/>
        </p:nvSpPr>
        <p:spPr>
          <a:xfrm>
            <a:off x="3048000" y="1619071"/>
            <a:ext cx="17373600" cy="132343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a:p>
          <a:p>
            <a:pPr indent="0" lvl="0" marL="0" marR="0" rtl="0" algn="ctr">
              <a:spcBef>
                <a:spcPts val="0"/>
              </a:spcBef>
              <a:spcAft>
                <a:spcPts val="0"/>
              </a:spcAft>
              <a:buNone/>
            </a:pPr>
            <a:r>
              <a:rPr lang="en-US" sz="4000">
                <a:solidFill>
                  <a:schemeClr val="dk1"/>
                </a:solidFill>
                <a:latin typeface="Arial"/>
                <a:ea typeface="Arial"/>
                <a:cs typeface="Arial"/>
                <a:sym typeface="Arial"/>
              </a:rPr>
              <a:t>Electrical &amp; Computer Engineering</a:t>
            </a:r>
            <a:endParaRPr b="1" sz="4000">
              <a:solidFill>
                <a:schemeClr val="dk1"/>
              </a:solidFill>
              <a:latin typeface="Arial"/>
              <a:ea typeface="Arial"/>
              <a:cs typeface="Arial"/>
              <a:sym typeface="Arial"/>
            </a:endParaRPr>
          </a:p>
        </p:txBody>
      </p:sp>
      <p:sp>
        <p:nvSpPr>
          <p:cNvPr id="92" name="Shape 92"/>
          <p:cNvSpPr/>
          <p:nvPr/>
        </p:nvSpPr>
        <p:spPr>
          <a:xfrm>
            <a:off x="762000" y="5029200"/>
            <a:ext cx="8229600" cy="609600"/>
          </a:xfrm>
          <a:prstGeom prst="rect">
            <a:avLst/>
          </a:prstGeom>
          <a:gradFill>
            <a:gsLst>
              <a:gs pos="0">
                <a:srgbClr val="B11A3B"/>
              </a:gs>
              <a:gs pos="62000">
                <a:srgbClr val="B11A3B"/>
              </a:gs>
              <a:gs pos="100000">
                <a:srgbClr val="E54D6E">
                  <a:alpha val="64705"/>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Abstract</a:t>
            </a:r>
            <a:endParaRPr b="1" sz="3600">
              <a:solidFill>
                <a:schemeClr val="lt1"/>
              </a:solidFill>
              <a:latin typeface="Arial"/>
              <a:ea typeface="Arial"/>
              <a:cs typeface="Arial"/>
              <a:sym typeface="Arial"/>
            </a:endParaRPr>
          </a:p>
        </p:txBody>
      </p:sp>
      <p:sp>
        <p:nvSpPr>
          <p:cNvPr id="93" name="Shape 93"/>
          <p:cNvSpPr/>
          <p:nvPr/>
        </p:nvSpPr>
        <p:spPr>
          <a:xfrm>
            <a:off x="762000" y="5029200"/>
            <a:ext cx="8229600" cy="6858000"/>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200">
              <a:solidFill>
                <a:schemeClr val="lt1"/>
              </a:solidFill>
              <a:latin typeface="Calibri"/>
              <a:ea typeface="Calibri"/>
              <a:cs typeface="Calibri"/>
              <a:sym typeface="Calibri"/>
            </a:endParaRPr>
          </a:p>
        </p:txBody>
      </p:sp>
      <p:grpSp>
        <p:nvGrpSpPr>
          <p:cNvPr id="94" name="Shape 94"/>
          <p:cNvGrpSpPr/>
          <p:nvPr/>
        </p:nvGrpSpPr>
        <p:grpSpPr>
          <a:xfrm>
            <a:off x="27584475" y="19976745"/>
            <a:ext cx="8229600" cy="6254222"/>
            <a:chOff x="27584475" y="19977536"/>
            <a:chExt cx="8229600" cy="6813620"/>
          </a:xfrm>
        </p:grpSpPr>
        <p:sp>
          <p:nvSpPr>
            <p:cNvPr id="95" name="Shape 95"/>
            <p:cNvSpPr/>
            <p:nvPr/>
          </p:nvSpPr>
          <p:spPr>
            <a:xfrm>
              <a:off x="27584475" y="19979056"/>
              <a:ext cx="8229600" cy="6812100"/>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200">
                <a:solidFill>
                  <a:schemeClr val="lt1"/>
                </a:solidFill>
                <a:latin typeface="Calibri"/>
                <a:ea typeface="Calibri"/>
                <a:cs typeface="Calibri"/>
                <a:sym typeface="Calibri"/>
              </a:endParaRPr>
            </a:p>
          </p:txBody>
        </p:sp>
        <p:sp>
          <p:nvSpPr>
            <p:cNvPr id="96" name="Shape 96"/>
            <p:cNvSpPr/>
            <p:nvPr/>
          </p:nvSpPr>
          <p:spPr>
            <a:xfrm>
              <a:off x="27584475" y="19977536"/>
              <a:ext cx="8229600" cy="605516"/>
            </a:xfrm>
            <a:prstGeom prst="rect">
              <a:avLst/>
            </a:prstGeom>
            <a:gradFill>
              <a:gsLst>
                <a:gs pos="0">
                  <a:srgbClr val="B11A3B"/>
                </a:gs>
                <a:gs pos="62000">
                  <a:srgbClr val="B11A3B"/>
                </a:gs>
                <a:gs pos="100000">
                  <a:srgbClr val="E54D6E">
                    <a:alpha val="64705"/>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lt1"/>
                  </a:solidFill>
                </a:rPr>
                <a:t>Sponsor/C</a:t>
              </a:r>
              <a:r>
                <a:rPr b="1" lang="en-US" sz="3600">
                  <a:solidFill>
                    <a:schemeClr val="lt1"/>
                  </a:solidFill>
                  <a:latin typeface="Arial"/>
                  <a:ea typeface="Arial"/>
                  <a:cs typeface="Arial"/>
                  <a:sym typeface="Arial"/>
                </a:rPr>
                <a:t>onclusion</a:t>
              </a:r>
              <a:endParaRPr/>
            </a:p>
          </p:txBody>
        </p:sp>
        <p:sp>
          <p:nvSpPr>
            <p:cNvPr id="97" name="Shape 97"/>
            <p:cNvSpPr txBox="1"/>
            <p:nvPr/>
          </p:nvSpPr>
          <p:spPr>
            <a:xfrm>
              <a:off x="27807450" y="20793341"/>
              <a:ext cx="7617600" cy="5505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US" sz="2400"/>
                <a:t>Sponsor</a:t>
              </a:r>
              <a:r>
                <a:rPr lang="en-US" sz="2400"/>
                <a:t>: Shervin Zoghi</a:t>
              </a:r>
              <a:endParaRPr sz="2400"/>
            </a:p>
            <a:p>
              <a:pPr indent="457200" lvl="0" marL="0" rtl="0">
                <a:spcBef>
                  <a:spcPts val="0"/>
                </a:spcBef>
                <a:spcAft>
                  <a:spcPts val="0"/>
                </a:spcAft>
                <a:buClr>
                  <a:schemeClr val="dk1"/>
                </a:buClr>
                <a:buSzPts val="1100"/>
                <a:buFont typeface="Arial"/>
                <a:buNone/>
              </a:pPr>
              <a:r>
                <a:t/>
              </a:r>
              <a:endParaRPr sz="2400"/>
            </a:p>
            <a:p>
              <a:pPr indent="0" lvl="0" marL="0" rtl="0">
                <a:spcBef>
                  <a:spcPts val="0"/>
                </a:spcBef>
                <a:spcAft>
                  <a:spcPts val="0"/>
                </a:spcAft>
                <a:buClr>
                  <a:schemeClr val="dk1"/>
                </a:buClr>
                <a:buSzPts val="1100"/>
                <a:buFont typeface="Arial"/>
                <a:buNone/>
              </a:pPr>
              <a:r>
                <a:rPr lang="en-US" sz="2400"/>
                <a:t>The 3D Bioprinter is designed and constructed to: </a:t>
              </a:r>
              <a:endParaRPr sz="2400"/>
            </a:p>
            <a:p>
              <a:pPr indent="457200" lvl="0" marL="0" rtl="0">
                <a:spcBef>
                  <a:spcPts val="0"/>
                </a:spcBef>
                <a:spcAft>
                  <a:spcPts val="0"/>
                </a:spcAft>
                <a:buClr>
                  <a:schemeClr val="dk1"/>
                </a:buClr>
                <a:buSzPts val="1100"/>
                <a:buFont typeface="Arial"/>
                <a:buNone/>
              </a:pPr>
              <a:r>
                <a:t/>
              </a:r>
              <a:endParaRPr sz="2400"/>
            </a:p>
            <a:p>
              <a:pPr indent="-381000" lvl="0" marL="457200" rtl="0">
                <a:spcBef>
                  <a:spcPts val="0"/>
                </a:spcBef>
                <a:spcAft>
                  <a:spcPts val="0"/>
                </a:spcAft>
                <a:buSzPts val="2400"/>
                <a:buChar char="●"/>
              </a:pPr>
              <a:r>
                <a:rPr lang="en-US" sz="2400"/>
                <a:t>maintain </a:t>
              </a:r>
              <a:r>
                <a:rPr lang="en-US" sz="2400"/>
                <a:t>homeostatic</a:t>
              </a:r>
              <a:r>
                <a:rPr lang="en-US" sz="2400"/>
                <a:t> environment for printing material</a:t>
              </a:r>
              <a:endParaRPr sz="2400"/>
            </a:p>
            <a:p>
              <a:pPr indent="0" lvl="0" marL="0" rtl="0">
                <a:spcBef>
                  <a:spcPts val="0"/>
                </a:spcBef>
                <a:spcAft>
                  <a:spcPts val="0"/>
                </a:spcAft>
                <a:buNone/>
              </a:pPr>
              <a:r>
                <a:t/>
              </a:r>
              <a:endParaRPr sz="2400"/>
            </a:p>
            <a:p>
              <a:pPr indent="-381000" lvl="0" marL="457200" rtl="0">
                <a:spcBef>
                  <a:spcPts val="0"/>
                </a:spcBef>
                <a:spcAft>
                  <a:spcPts val="0"/>
                </a:spcAft>
                <a:buSzPts val="2400"/>
                <a:buChar char="●"/>
              </a:pPr>
              <a:r>
                <a:rPr lang="en-US" sz="2400"/>
                <a:t>implement syringe shifting </a:t>
              </a:r>
              <a:r>
                <a:rPr lang="en-US" sz="2400"/>
                <a:t>mechanism</a:t>
              </a:r>
              <a:r>
                <a:rPr lang="en-US" sz="2400"/>
                <a:t> within unique code</a:t>
              </a:r>
              <a:endParaRPr sz="2400"/>
            </a:p>
            <a:p>
              <a:pPr indent="0" lvl="0" marL="0" rtl="0">
                <a:spcBef>
                  <a:spcPts val="0"/>
                </a:spcBef>
                <a:spcAft>
                  <a:spcPts val="0"/>
                </a:spcAft>
                <a:buNone/>
              </a:pPr>
              <a:r>
                <a:t/>
              </a:r>
              <a:endParaRPr sz="2400"/>
            </a:p>
            <a:p>
              <a:pPr indent="-381000" lvl="0" marL="457200" rtl="0">
                <a:spcBef>
                  <a:spcPts val="0"/>
                </a:spcBef>
                <a:spcAft>
                  <a:spcPts val="0"/>
                </a:spcAft>
                <a:buSzPts val="2400"/>
                <a:buChar char="●"/>
              </a:pPr>
              <a:r>
                <a:rPr lang="en-US" sz="2400"/>
                <a:t>create a simplified, user friendly interface</a:t>
              </a:r>
              <a:endParaRPr sz="2400"/>
            </a:p>
            <a:p>
              <a:pPr indent="0" lvl="0" marL="0" rtl="0">
                <a:spcBef>
                  <a:spcPts val="0"/>
                </a:spcBef>
                <a:spcAft>
                  <a:spcPts val="0"/>
                </a:spcAft>
                <a:buNone/>
              </a:pPr>
              <a:r>
                <a:t/>
              </a:r>
              <a:endParaRPr sz="2400"/>
            </a:p>
            <a:p>
              <a:pPr indent="-381000" lvl="0" marL="457200" rtl="0">
                <a:spcBef>
                  <a:spcPts val="0"/>
                </a:spcBef>
                <a:spcAft>
                  <a:spcPts val="0"/>
                </a:spcAft>
                <a:buSzPts val="2400"/>
                <a:buChar char="●"/>
              </a:pPr>
              <a:r>
                <a:rPr lang="en-US" sz="2400"/>
                <a:t>have the potential for further expansion  </a:t>
              </a:r>
              <a:endParaRPr sz="2400"/>
            </a:p>
            <a:p>
              <a:pPr indent="457200" lvl="0" marL="0" rtl="0">
                <a:spcBef>
                  <a:spcPts val="0"/>
                </a:spcBef>
                <a:spcAft>
                  <a:spcPts val="0"/>
                </a:spcAft>
                <a:buClr>
                  <a:schemeClr val="dk1"/>
                </a:buClr>
                <a:buSzPts val="1100"/>
                <a:buFont typeface="Arial"/>
                <a:buNone/>
              </a:pPr>
              <a:r>
                <a:t/>
              </a:r>
              <a:endParaRPr sz="2400"/>
            </a:p>
            <a:p>
              <a:pPr indent="457200" lvl="0" marL="0" rtl="0">
                <a:spcBef>
                  <a:spcPts val="0"/>
                </a:spcBef>
                <a:spcAft>
                  <a:spcPts val="0"/>
                </a:spcAft>
                <a:buClr>
                  <a:schemeClr val="dk1"/>
                </a:buClr>
                <a:buSzPts val="1100"/>
                <a:buFont typeface="Arial"/>
                <a:buNone/>
              </a:pPr>
              <a:r>
                <a:t/>
              </a:r>
              <a:endParaRPr sz="2400"/>
            </a:p>
            <a:p>
              <a:pPr indent="457200" lvl="0" marL="0" rtl="0">
                <a:spcBef>
                  <a:spcPts val="0"/>
                </a:spcBef>
                <a:spcAft>
                  <a:spcPts val="0"/>
                </a:spcAft>
                <a:buClr>
                  <a:schemeClr val="dk1"/>
                </a:buClr>
                <a:buSzPts val="1100"/>
                <a:buFont typeface="Arial"/>
                <a:buNone/>
              </a:pPr>
              <a:r>
                <a:t/>
              </a:r>
              <a:endParaRPr sz="2400"/>
            </a:p>
            <a:p>
              <a:pPr indent="457200" lvl="0" marL="0" rtl="0">
                <a:spcBef>
                  <a:spcPts val="0"/>
                </a:spcBef>
                <a:spcAft>
                  <a:spcPts val="0"/>
                </a:spcAft>
                <a:buClr>
                  <a:schemeClr val="dk1"/>
                </a:buClr>
                <a:buSzPts val="1100"/>
                <a:buFont typeface="Arial"/>
                <a:buNone/>
              </a:pPr>
              <a:r>
                <a:t/>
              </a:r>
              <a:endParaRPr sz="2400"/>
            </a:p>
          </p:txBody>
        </p:sp>
      </p:grpSp>
      <p:sp>
        <p:nvSpPr>
          <p:cNvPr id="98" name="Shape 98"/>
          <p:cNvSpPr txBox="1"/>
          <p:nvPr/>
        </p:nvSpPr>
        <p:spPr>
          <a:xfrm>
            <a:off x="990600" y="5715000"/>
            <a:ext cx="7710900" cy="6248400"/>
          </a:xfrm>
          <a:prstGeom prst="rect">
            <a:avLst/>
          </a:prstGeom>
          <a:noFill/>
          <a:ln>
            <a:noFill/>
          </a:ln>
        </p:spPr>
        <p:txBody>
          <a:bodyPr anchorCtr="0" anchor="t" bIns="91425" lIns="91425" spcFirstLastPara="1" rIns="91425" wrap="square" tIns="91425">
            <a:noAutofit/>
          </a:bodyPr>
          <a:lstStyle/>
          <a:p>
            <a:pPr indent="457200" lvl="0" marL="0" rtl="0">
              <a:spcBef>
                <a:spcPts val="0"/>
              </a:spcBef>
              <a:spcAft>
                <a:spcPts val="0"/>
              </a:spcAft>
              <a:buNone/>
            </a:pPr>
            <a:r>
              <a:rPr lang="en-US" sz="2400"/>
              <a:t>The gap between engineering and the medical field is being bridged with the technological advancements of bioprinting. Bioprinting uses the concepts of regular 3D printing and applies them to be able to print cells. This bioprinting technology has the potential to create patient-specific tissue all the way to whole organs for medical and research purposes. </a:t>
            </a:r>
            <a:r>
              <a:rPr lang="en-US" sz="2400"/>
              <a:t>The team consists of mechanical engineers, ME’s, and electrical engineers, EE’s. The ME team focused on the physical design while the EE team designed the electrical circuits and the program for the printer. The program for the printer includes a tailored firmware that allows the printer to recognize and print the user-designed model through a customized user interface. </a:t>
            </a:r>
            <a:r>
              <a:rPr lang="en-US" sz="2400"/>
              <a:t>The purpose of this project is to create a working prototype of a 3D bioprinter that can be marketed as a more economic alternative.</a:t>
            </a:r>
            <a:endParaRPr sz="2400"/>
          </a:p>
        </p:txBody>
      </p:sp>
      <p:sp>
        <p:nvSpPr>
          <p:cNvPr id="99" name="Shape 99"/>
          <p:cNvSpPr txBox="1"/>
          <p:nvPr/>
        </p:nvSpPr>
        <p:spPr>
          <a:xfrm>
            <a:off x="34423350" y="26352475"/>
            <a:ext cx="1779600" cy="7791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5400">
                <a:solidFill>
                  <a:schemeClr val="dk1"/>
                </a:solidFill>
                <a:latin typeface="Calibri"/>
                <a:ea typeface="Calibri"/>
                <a:cs typeface="Calibri"/>
                <a:sym typeface="Calibri"/>
              </a:rPr>
              <a:t>2018</a:t>
            </a:r>
            <a:endParaRPr sz="5400">
              <a:solidFill>
                <a:schemeClr val="dk1"/>
              </a:solidFill>
              <a:latin typeface="Calibri"/>
              <a:ea typeface="Calibri"/>
              <a:cs typeface="Calibri"/>
              <a:sym typeface="Calibri"/>
            </a:endParaRPr>
          </a:p>
        </p:txBody>
      </p:sp>
      <p:grpSp>
        <p:nvGrpSpPr>
          <p:cNvPr id="100" name="Shape 100"/>
          <p:cNvGrpSpPr/>
          <p:nvPr/>
        </p:nvGrpSpPr>
        <p:grpSpPr>
          <a:xfrm>
            <a:off x="9462838" y="5029200"/>
            <a:ext cx="13373100" cy="6858000"/>
            <a:chOff x="9829800" y="5029200"/>
            <a:chExt cx="13373100" cy="6858000"/>
          </a:xfrm>
        </p:grpSpPr>
        <p:sp>
          <p:nvSpPr>
            <p:cNvPr id="101" name="Shape 101"/>
            <p:cNvSpPr/>
            <p:nvPr/>
          </p:nvSpPr>
          <p:spPr>
            <a:xfrm>
              <a:off x="9829800" y="5029200"/>
              <a:ext cx="13373100" cy="609600"/>
            </a:xfrm>
            <a:prstGeom prst="rect">
              <a:avLst/>
            </a:prstGeom>
            <a:gradFill>
              <a:gsLst>
                <a:gs pos="0">
                  <a:srgbClr val="B11A3B"/>
                </a:gs>
                <a:gs pos="62000">
                  <a:srgbClr val="B11A3B"/>
                </a:gs>
                <a:gs pos="100000">
                  <a:srgbClr val="E54D6E">
                    <a:alpha val="64705"/>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lt1"/>
                  </a:solidFill>
                </a:rPr>
                <a:t>Microcontroller</a:t>
              </a:r>
              <a:endParaRPr b="1" sz="3600">
                <a:solidFill>
                  <a:schemeClr val="lt1"/>
                </a:solidFill>
                <a:latin typeface="Arial"/>
                <a:ea typeface="Arial"/>
                <a:cs typeface="Arial"/>
                <a:sym typeface="Arial"/>
              </a:endParaRPr>
            </a:p>
          </p:txBody>
        </p:sp>
        <p:sp>
          <p:nvSpPr>
            <p:cNvPr id="102" name="Shape 102"/>
            <p:cNvSpPr/>
            <p:nvPr/>
          </p:nvSpPr>
          <p:spPr>
            <a:xfrm>
              <a:off x="9829800" y="5029200"/>
              <a:ext cx="13373100" cy="6858000"/>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200">
                <a:solidFill>
                  <a:schemeClr val="lt1"/>
                </a:solidFill>
                <a:latin typeface="Calibri"/>
                <a:ea typeface="Calibri"/>
                <a:cs typeface="Calibri"/>
                <a:sym typeface="Calibri"/>
              </a:endParaRPr>
            </a:p>
          </p:txBody>
        </p:sp>
        <p:pic>
          <p:nvPicPr>
            <p:cNvPr id="103" name="Shape 103"/>
            <p:cNvPicPr preferRelativeResize="0"/>
            <p:nvPr/>
          </p:nvPicPr>
          <p:blipFill>
            <a:blip r:embed="rId4">
              <a:alphaModFix/>
            </a:blip>
            <a:stretch>
              <a:fillRect/>
            </a:stretch>
          </p:blipFill>
          <p:spPr>
            <a:xfrm>
              <a:off x="10120388" y="5707850"/>
              <a:ext cx="6252148" cy="5822000"/>
            </a:xfrm>
            <a:prstGeom prst="rect">
              <a:avLst/>
            </a:prstGeom>
            <a:noFill/>
            <a:ln cap="flat" cmpd="sng" w="25400">
              <a:solidFill>
                <a:srgbClr val="395E89"/>
              </a:solidFill>
              <a:prstDash val="solid"/>
              <a:round/>
              <a:headEnd len="sm" w="sm" type="none"/>
              <a:tailEnd len="sm" w="sm" type="none"/>
            </a:ln>
          </p:spPr>
        </p:pic>
        <p:sp>
          <p:nvSpPr>
            <p:cNvPr id="104" name="Shape 104"/>
            <p:cNvSpPr txBox="1"/>
            <p:nvPr/>
          </p:nvSpPr>
          <p:spPr>
            <a:xfrm>
              <a:off x="16605388" y="5638800"/>
              <a:ext cx="6554400" cy="617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2400">
                <a:solidFill>
                  <a:schemeClr val="dk1"/>
                </a:solidFill>
              </a:endParaRPr>
            </a:p>
            <a:p>
              <a:pPr indent="0" lvl="0" marL="0" rtl="0" algn="ctr">
                <a:spcBef>
                  <a:spcPts val="0"/>
                </a:spcBef>
                <a:spcAft>
                  <a:spcPts val="0"/>
                </a:spcAft>
                <a:buNone/>
              </a:pPr>
              <a:r>
                <a:rPr lang="en-US" sz="2400" u="sng">
                  <a:solidFill>
                    <a:schemeClr val="dk1"/>
                  </a:solidFill>
                </a:rPr>
                <a:t>Duet Ethernet</a:t>
              </a:r>
              <a:endParaRPr sz="2400" u="sng">
                <a:solidFill>
                  <a:schemeClr val="dk1"/>
                </a:solidFill>
              </a:endParaRPr>
            </a:p>
            <a:p>
              <a:pPr indent="0" lvl="0" marL="0" rtl="0">
                <a:spcBef>
                  <a:spcPts val="0"/>
                </a:spcBef>
                <a:spcAft>
                  <a:spcPts val="0"/>
                </a:spcAft>
                <a:buNone/>
              </a:pPr>
              <a:r>
                <a:t/>
              </a:r>
              <a:endParaRPr sz="2400">
                <a:solidFill>
                  <a:schemeClr val="dk1"/>
                </a:solidFill>
              </a:endParaRPr>
            </a:p>
            <a:p>
              <a:pPr indent="-381000" lvl="0" marL="457200" rtl="0">
                <a:spcBef>
                  <a:spcPts val="0"/>
                </a:spcBef>
                <a:spcAft>
                  <a:spcPts val="0"/>
                </a:spcAft>
                <a:buClr>
                  <a:schemeClr val="dk1"/>
                </a:buClr>
                <a:buSzPts val="2400"/>
                <a:buChar char="●"/>
              </a:pPr>
              <a:r>
                <a:rPr lang="en-US" sz="2400">
                  <a:solidFill>
                    <a:schemeClr val="dk1"/>
                  </a:solidFill>
                </a:rPr>
                <a:t>Atmel SAM4E8E 120MHz ARM 32 Bit Processor</a:t>
              </a:r>
              <a:endParaRPr sz="2400">
                <a:solidFill>
                  <a:schemeClr val="dk1"/>
                </a:solidFill>
              </a:endParaRPr>
            </a:p>
            <a:p>
              <a:pPr indent="-381000" lvl="0" marL="457200" rtl="0">
                <a:spcBef>
                  <a:spcPts val="0"/>
                </a:spcBef>
                <a:spcAft>
                  <a:spcPts val="0"/>
                </a:spcAft>
                <a:buClr>
                  <a:schemeClr val="dk1"/>
                </a:buClr>
                <a:buSzPts val="2400"/>
                <a:buChar char="●"/>
              </a:pPr>
              <a:r>
                <a:rPr lang="en-US" sz="2400">
                  <a:solidFill>
                    <a:schemeClr val="dk1"/>
                  </a:solidFill>
                </a:rPr>
                <a:t>TMC2660 Stepper drivers up to 256 microstepping</a:t>
              </a:r>
              <a:endParaRPr sz="2400">
                <a:solidFill>
                  <a:schemeClr val="dk1"/>
                </a:solidFill>
              </a:endParaRPr>
            </a:p>
            <a:p>
              <a:pPr indent="-381000" lvl="0" marL="457200" rtl="0">
                <a:spcBef>
                  <a:spcPts val="0"/>
                </a:spcBef>
                <a:spcAft>
                  <a:spcPts val="0"/>
                </a:spcAft>
                <a:buClr>
                  <a:schemeClr val="dk1"/>
                </a:buClr>
                <a:buSzPts val="2400"/>
                <a:buChar char="●"/>
              </a:pPr>
              <a:r>
                <a:rPr lang="en-US" sz="2400">
                  <a:solidFill>
                    <a:schemeClr val="dk1"/>
                  </a:solidFill>
                </a:rPr>
                <a:t>On-the-fly firmware tweaking and editing</a:t>
              </a:r>
              <a:endParaRPr sz="2400">
                <a:solidFill>
                  <a:schemeClr val="dk1"/>
                </a:solidFill>
              </a:endParaRPr>
            </a:p>
            <a:p>
              <a:pPr indent="-381000" lvl="0" marL="457200" rtl="0">
                <a:spcBef>
                  <a:spcPts val="0"/>
                </a:spcBef>
                <a:spcAft>
                  <a:spcPts val="0"/>
                </a:spcAft>
                <a:buClr>
                  <a:schemeClr val="dk1"/>
                </a:buClr>
                <a:buSzPts val="2400"/>
                <a:buChar char="●"/>
              </a:pPr>
              <a:r>
                <a:rPr lang="en-US" sz="2400">
                  <a:solidFill>
                    <a:schemeClr val="dk1"/>
                  </a:solidFill>
                </a:rPr>
                <a:t>3x PWM and 2x always-on fans/LED’s</a:t>
              </a:r>
              <a:endParaRPr sz="2400">
                <a:solidFill>
                  <a:schemeClr val="dk1"/>
                </a:solidFill>
              </a:endParaRPr>
            </a:p>
            <a:p>
              <a:pPr indent="-381000" lvl="0" marL="457200" rtl="0">
                <a:spcBef>
                  <a:spcPts val="0"/>
                </a:spcBef>
                <a:spcAft>
                  <a:spcPts val="0"/>
                </a:spcAft>
                <a:buClr>
                  <a:schemeClr val="dk1"/>
                </a:buClr>
                <a:buSzPts val="2400"/>
                <a:buChar char="●"/>
              </a:pPr>
              <a:r>
                <a:rPr lang="en-US" sz="2400">
                  <a:solidFill>
                    <a:schemeClr val="dk1"/>
                  </a:solidFill>
                </a:rPr>
                <a:t>24V or 12V power </a:t>
              </a:r>
              <a:endParaRPr sz="2400">
                <a:solidFill>
                  <a:schemeClr val="dk1"/>
                </a:solidFill>
              </a:endParaRPr>
            </a:p>
            <a:p>
              <a:pPr indent="-381000" lvl="0" marL="457200" rtl="0">
                <a:spcBef>
                  <a:spcPts val="0"/>
                </a:spcBef>
                <a:spcAft>
                  <a:spcPts val="0"/>
                </a:spcAft>
                <a:buClr>
                  <a:schemeClr val="dk1"/>
                </a:buClr>
                <a:buSzPts val="2400"/>
                <a:buChar char="●"/>
              </a:pPr>
              <a:r>
                <a:rPr lang="en-US" sz="2400">
                  <a:solidFill>
                    <a:schemeClr val="dk1"/>
                  </a:solidFill>
                </a:rPr>
                <a:t>Ethernet module for communication and networking</a:t>
              </a:r>
              <a:endParaRPr sz="2400">
                <a:solidFill>
                  <a:schemeClr val="dk1"/>
                </a:solidFill>
              </a:endParaRPr>
            </a:p>
            <a:p>
              <a:pPr indent="-381000" lvl="0" marL="457200" rtl="0">
                <a:spcBef>
                  <a:spcPts val="0"/>
                </a:spcBef>
                <a:spcAft>
                  <a:spcPts val="0"/>
                </a:spcAft>
                <a:buClr>
                  <a:schemeClr val="dk1"/>
                </a:buClr>
                <a:buSzPts val="2400"/>
                <a:buChar char="●"/>
              </a:pPr>
              <a:r>
                <a:rPr lang="en-US" sz="2400">
                  <a:solidFill>
                    <a:schemeClr val="dk1"/>
                  </a:solidFill>
                </a:rPr>
                <a:t>Output current for motor is 2.4A and for bed/environment is 18A</a:t>
              </a:r>
              <a:endParaRPr sz="2400">
                <a:solidFill>
                  <a:schemeClr val="dk1"/>
                </a:solidFill>
              </a:endParaRPr>
            </a:p>
            <a:p>
              <a:pPr indent="-381000" lvl="0" marL="457200" rtl="0">
                <a:spcBef>
                  <a:spcPts val="0"/>
                </a:spcBef>
                <a:spcAft>
                  <a:spcPts val="0"/>
                </a:spcAft>
                <a:buClr>
                  <a:schemeClr val="dk1"/>
                </a:buClr>
                <a:buSzPts val="2400"/>
                <a:buChar char="●"/>
              </a:pPr>
              <a:r>
                <a:rPr lang="en-US" sz="2400">
                  <a:solidFill>
                    <a:schemeClr val="dk1"/>
                  </a:solidFill>
                </a:rPr>
                <a:t>Expandable with Duex5 board</a:t>
              </a:r>
              <a:endParaRPr sz="2400">
                <a:solidFill>
                  <a:schemeClr val="dk1"/>
                </a:solidFill>
              </a:endParaRPr>
            </a:p>
          </p:txBody>
        </p:sp>
      </p:grpSp>
      <p:sp>
        <p:nvSpPr>
          <p:cNvPr id="105" name="Shape 105"/>
          <p:cNvSpPr/>
          <p:nvPr/>
        </p:nvSpPr>
        <p:spPr>
          <a:xfrm>
            <a:off x="18668950" y="19979050"/>
            <a:ext cx="8229600" cy="6858000"/>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200">
              <a:solidFill>
                <a:schemeClr val="lt1"/>
              </a:solidFill>
              <a:latin typeface="Calibri"/>
              <a:ea typeface="Calibri"/>
              <a:cs typeface="Calibri"/>
              <a:sym typeface="Calibri"/>
            </a:endParaRPr>
          </a:p>
        </p:txBody>
      </p:sp>
      <p:sp>
        <p:nvSpPr>
          <p:cNvPr id="106" name="Shape 106"/>
          <p:cNvSpPr/>
          <p:nvPr/>
        </p:nvSpPr>
        <p:spPr>
          <a:xfrm>
            <a:off x="18668950" y="19979050"/>
            <a:ext cx="8229600" cy="609600"/>
          </a:xfrm>
          <a:prstGeom prst="rect">
            <a:avLst/>
          </a:prstGeom>
          <a:gradFill>
            <a:gsLst>
              <a:gs pos="0">
                <a:srgbClr val="B11A3B"/>
              </a:gs>
              <a:gs pos="62000">
                <a:srgbClr val="B11A3B"/>
              </a:gs>
              <a:gs pos="100000">
                <a:srgbClr val="E54D6E">
                  <a:alpha val="64705"/>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lt1"/>
                </a:solidFill>
              </a:rPr>
              <a:t>Heating &amp; Temperature Control</a:t>
            </a:r>
            <a:endParaRPr b="1" sz="3600">
              <a:solidFill>
                <a:schemeClr val="lt1"/>
              </a:solidFill>
              <a:latin typeface="Arial"/>
              <a:ea typeface="Arial"/>
              <a:cs typeface="Arial"/>
              <a:sym typeface="Arial"/>
            </a:endParaRPr>
          </a:p>
        </p:txBody>
      </p:sp>
      <p:sp>
        <p:nvSpPr>
          <p:cNvPr id="107" name="Shape 107"/>
          <p:cNvSpPr txBox="1"/>
          <p:nvPr/>
        </p:nvSpPr>
        <p:spPr>
          <a:xfrm>
            <a:off x="18668950" y="20550550"/>
            <a:ext cx="8229600" cy="6248400"/>
          </a:xfrm>
          <a:prstGeom prst="rect">
            <a:avLst/>
          </a:prstGeom>
          <a:noFill/>
          <a:ln>
            <a:noFill/>
          </a:ln>
        </p:spPr>
        <p:txBody>
          <a:bodyPr anchorCtr="0" anchor="t" bIns="91425" lIns="91425" spcFirstLastPara="1" rIns="91425" wrap="square" tIns="91425">
            <a:noAutofit/>
          </a:bodyPr>
          <a:lstStyle/>
          <a:p>
            <a:pPr indent="457200" lvl="0" marL="0" rtl="0">
              <a:spcBef>
                <a:spcPts val="0"/>
              </a:spcBef>
              <a:spcAft>
                <a:spcPts val="0"/>
              </a:spcAft>
              <a:buNone/>
            </a:pPr>
            <a:r>
              <a:rPr lang="en-US" sz="2400"/>
              <a:t>Dealing with highly sensitive printing material, a homeostatic environment is needed for the preservation of the print. </a:t>
            </a:r>
            <a:r>
              <a:rPr lang="en-US" sz="2400"/>
              <a:t>To maintain the environment’s </a:t>
            </a:r>
            <a:r>
              <a:rPr lang="en-US" sz="2400"/>
              <a:t>temperature</a:t>
            </a:r>
            <a:r>
              <a:rPr lang="en-US" sz="2400"/>
              <a:t>, the design uses 4-wire PT100 sensors which is shown in the bottom-left. PT100 sensors are highly precise and offers identical performances. The sensors are connected through the PT100 daughterboard</a:t>
            </a:r>
            <a:r>
              <a:rPr lang="en-US" sz="2400"/>
              <a:t>; the daughter board is then mounted onto the Duet Ethernet. The bottom right shows the peltier unit which will be used for heating to the desired temperature. </a:t>
            </a:r>
            <a:endParaRPr sz="2400"/>
          </a:p>
        </p:txBody>
      </p:sp>
      <p:sp>
        <p:nvSpPr>
          <p:cNvPr id="108" name="Shape 108"/>
          <p:cNvSpPr/>
          <p:nvPr/>
        </p:nvSpPr>
        <p:spPr>
          <a:xfrm>
            <a:off x="9753425" y="19998100"/>
            <a:ext cx="8229600" cy="6858000"/>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200">
              <a:solidFill>
                <a:schemeClr val="lt1"/>
              </a:solidFill>
              <a:latin typeface="Calibri"/>
              <a:ea typeface="Calibri"/>
              <a:cs typeface="Calibri"/>
              <a:sym typeface="Calibri"/>
            </a:endParaRPr>
          </a:p>
        </p:txBody>
      </p:sp>
      <p:sp>
        <p:nvSpPr>
          <p:cNvPr id="109" name="Shape 109"/>
          <p:cNvSpPr/>
          <p:nvPr/>
        </p:nvSpPr>
        <p:spPr>
          <a:xfrm>
            <a:off x="9753425" y="19998100"/>
            <a:ext cx="8229600" cy="609600"/>
          </a:xfrm>
          <a:prstGeom prst="rect">
            <a:avLst/>
          </a:prstGeom>
          <a:gradFill>
            <a:gsLst>
              <a:gs pos="0">
                <a:srgbClr val="B11A3B"/>
              </a:gs>
              <a:gs pos="62000">
                <a:srgbClr val="B11A3B"/>
              </a:gs>
              <a:gs pos="100000">
                <a:srgbClr val="E54D6E">
                  <a:alpha val="64705"/>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lt1"/>
                </a:solidFill>
              </a:rPr>
              <a:t>Syringe Shift</a:t>
            </a:r>
            <a:endParaRPr b="1" sz="3600">
              <a:solidFill>
                <a:schemeClr val="lt1"/>
              </a:solidFill>
              <a:latin typeface="Arial"/>
              <a:ea typeface="Arial"/>
              <a:cs typeface="Arial"/>
              <a:sym typeface="Arial"/>
            </a:endParaRPr>
          </a:p>
        </p:txBody>
      </p:sp>
      <p:sp>
        <p:nvSpPr>
          <p:cNvPr id="110" name="Shape 110"/>
          <p:cNvSpPr txBox="1"/>
          <p:nvPr/>
        </p:nvSpPr>
        <p:spPr>
          <a:xfrm>
            <a:off x="9753425" y="20752750"/>
            <a:ext cx="4400100" cy="5996400"/>
          </a:xfrm>
          <a:prstGeom prst="rect">
            <a:avLst/>
          </a:prstGeom>
          <a:noFill/>
          <a:ln>
            <a:noFill/>
          </a:ln>
        </p:spPr>
        <p:txBody>
          <a:bodyPr anchorCtr="0" anchor="t" bIns="91425" lIns="91425" spcFirstLastPara="1" rIns="91425" wrap="square" tIns="91425">
            <a:noAutofit/>
          </a:bodyPr>
          <a:lstStyle/>
          <a:p>
            <a:pPr indent="457200" lvl="0" marL="0" rtl="0">
              <a:spcBef>
                <a:spcPts val="0"/>
              </a:spcBef>
              <a:spcAft>
                <a:spcPts val="0"/>
              </a:spcAft>
              <a:buNone/>
            </a:pPr>
            <a:r>
              <a:rPr lang="en-US" sz="2400"/>
              <a:t>In order to create 3D bio-models, two layers need to be printed: the structure layer and then an embedded cell layer. To prevent the previous syringe from interfering with the print, a unique mechanism is designed for shifting each syringe after the layer has been finished. The syringes create a “see-saw” motion; one syringe is retracted when the other is lowered. This is implemented through a unique code file that caters to this specific design. </a:t>
            </a:r>
            <a:endParaRPr sz="2400"/>
          </a:p>
        </p:txBody>
      </p:sp>
      <p:sp>
        <p:nvSpPr>
          <p:cNvPr id="111" name="Shape 111"/>
          <p:cNvSpPr/>
          <p:nvPr/>
        </p:nvSpPr>
        <p:spPr>
          <a:xfrm>
            <a:off x="14177408" y="12449426"/>
            <a:ext cx="8643549" cy="7133006"/>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200">
              <a:solidFill>
                <a:schemeClr val="lt1"/>
              </a:solidFill>
              <a:latin typeface="Calibri"/>
              <a:ea typeface="Calibri"/>
              <a:cs typeface="Calibri"/>
              <a:sym typeface="Calibri"/>
            </a:endParaRPr>
          </a:p>
        </p:txBody>
      </p:sp>
      <p:sp>
        <p:nvSpPr>
          <p:cNvPr id="112" name="Shape 112"/>
          <p:cNvSpPr/>
          <p:nvPr/>
        </p:nvSpPr>
        <p:spPr>
          <a:xfrm>
            <a:off x="14177408" y="12449426"/>
            <a:ext cx="8643549" cy="634045"/>
          </a:xfrm>
          <a:prstGeom prst="rect">
            <a:avLst/>
          </a:prstGeom>
          <a:gradFill>
            <a:gsLst>
              <a:gs pos="0">
                <a:srgbClr val="B11A3B"/>
              </a:gs>
              <a:gs pos="62000">
                <a:srgbClr val="B11A3B"/>
              </a:gs>
              <a:gs pos="100000">
                <a:srgbClr val="E54D6E">
                  <a:alpha val="64705"/>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lt1"/>
                </a:solidFill>
              </a:rPr>
              <a:t>RaspberryPi</a:t>
            </a:r>
            <a:endParaRPr/>
          </a:p>
        </p:txBody>
      </p:sp>
      <p:sp>
        <p:nvSpPr>
          <p:cNvPr id="113" name="Shape 113"/>
          <p:cNvSpPr txBox="1"/>
          <p:nvPr/>
        </p:nvSpPr>
        <p:spPr>
          <a:xfrm>
            <a:off x="14304788" y="13113125"/>
            <a:ext cx="8424900" cy="6413700"/>
          </a:xfrm>
          <a:prstGeom prst="rect">
            <a:avLst/>
          </a:prstGeom>
          <a:noFill/>
          <a:ln>
            <a:noFill/>
          </a:ln>
        </p:spPr>
        <p:txBody>
          <a:bodyPr anchorCtr="0" anchor="t" bIns="91425" lIns="91425" spcFirstLastPara="1" rIns="91425" wrap="square" tIns="91425">
            <a:noAutofit/>
          </a:bodyPr>
          <a:lstStyle/>
          <a:p>
            <a:pPr indent="457200" lvl="0" marL="0" rtl="0">
              <a:spcBef>
                <a:spcPts val="0"/>
              </a:spcBef>
              <a:spcAft>
                <a:spcPts val="0"/>
              </a:spcAft>
              <a:buNone/>
            </a:pPr>
            <a:r>
              <a:rPr lang="en-US" sz="2400"/>
              <a:t>The nature of 3D printers is embedded systems. </a:t>
            </a:r>
            <a:r>
              <a:rPr lang="en-US" sz="2400">
                <a:solidFill>
                  <a:schemeClr val="dk1"/>
                </a:solidFill>
              </a:rPr>
              <a:t>With a Pi, the printer will have the ability to expand its functions and capabilities; the Pi provides the potential for future add-ons such as a live-feed camera, data processing and analysis, etc. However, </a:t>
            </a:r>
            <a:r>
              <a:rPr lang="en-US" sz="2400"/>
              <a:t>with</a:t>
            </a:r>
            <a:r>
              <a:rPr lang="en-US" sz="2400"/>
              <a:t> the Pi in the system running an OS, Raspbian, the standard power ON/OFF switch was problematic due to the possibility of corrupting the OS. The solution was to emulate the simplicity of embedded systems by </a:t>
            </a:r>
            <a:r>
              <a:rPr lang="en-US" sz="2400"/>
              <a:t>attaching</a:t>
            </a:r>
            <a:r>
              <a:rPr lang="en-US" sz="2400"/>
              <a:t> the Pi to a UPS, an intelligent battery backup system which detects loss of power and begins the shutdown process of the Pi in the standard procedure. </a:t>
            </a:r>
            <a:r>
              <a:rPr lang="en-US" sz="2400">
                <a:solidFill>
                  <a:schemeClr val="dk1"/>
                </a:solidFill>
              </a:rPr>
              <a:t> </a:t>
            </a:r>
            <a:endParaRPr sz="2400"/>
          </a:p>
        </p:txBody>
      </p:sp>
      <p:grpSp>
        <p:nvGrpSpPr>
          <p:cNvPr id="114" name="Shape 114"/>
          <p:cNvGrpSpPr/>
          <p:nvPr/>
        </p:nvGrpSpPr>
        <p:grpSpPr>
          <a:xfrm>
            <a:off x="762708" y="12440148"/>
            <a:ext cx="13068605" cy="7152894"/>
            <a:chOff x="18669000" y="19812000"/>
            <a:chExt cx="8229600" cy="6858000"/>
          </a:xfrm>
        </p:grpSpPr>
        <p:sp>
          <p:nvSpPr>
            <p:cNvPr id="115" name="Shape 115"/>
            <p:cNvSpPr/>
            <p:nvPr/>
          </p:nvSpPr>
          <p:spPr>
            <a:xfrm>
              <a:off x="18669000" y="19812000"/>
              <a:ext cx="8229600" cy="6858000"/>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200">
                <a:solidFill>
                  <a:schemeClr val="lt1"/>
                </a:solidFill>
                <a:latin typeface="Calibri"/>
                <a:ea typeface="Calibri"/>
                <a:cs typeface="Calibri"/>
                <a:sym typeface="Calibri"/>
              </a:endParaRPr>
            </a:p>
          </p:txBody>
        </p:sp>
        <p:sp>
          <p:nvSpPr>
            <p:cNvPr id="116" name="Shape 116"/>
            <p:cNvSpPr/>
            <p:nvPr/>
          </p:nvSpPr>
          <p:spPr>
            <a:xfrm>
              <a:off x="18669000" y="19812000"/>
              <a:ext cx="8229600" cy="609600"/>
            </a:xfrm>
            <a:prstGeom prst="rect">
              <a:avLst/>
            </a:prstGeom>
            <a:gradFill>
              <a:gsLst>
                <a:gs pos="0">
                  <a:srgbClr val="B11A3B"/>
                </a:gs>
                <a:gs pos="62000">
                  <a:srgbClr val="B11A3B"/>
                </a:gs>
                <a:gs pos="100000">
                  <a:srgbClr val="E54D6E">
                    <a:alpha val="64705"/>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lt1"/>
                  </a:solidFill>
                </a:rPr>
                <a:t>User Interface</a:t>
              </a:r>
              <a:endParaRPr/>
            </a:p>
          </p:txBody>
        </p:sp>
        <p:sp>
          <p:nvSpPr>
            <p:cNvPr id="117" name="Shape 117"/>
            <p:cNvSpPr txBox="1"/>
            <p:nvPr/>
          </p:nvSpPr>
          <p:spPr>
            <a:xfrm>
              <a:off x="18669000" y="20421600"/>
              <a:ext cx="8229600" cy="6248400"/>
            </a:xfrm>
            <a:prstGeom prst="rect">
              <a:avLst/>
            </a:prstGeom>
            <a:noFill/>
            <a:ln>
              <a:noFill/>
            </a:ln>
          </p:spPr>
          <p:txBody>
            <a:bodyPr anchorCtr="0" anchor="t" bIns="91425" lIns="91425" spcFirstLastPara="1" rIns="91425" wrap="square" tIns="91425">
              <a:noAutofit/>
            </a:bodyPr>
            <a:lstStyle/>
            <a:p>
              <a:pPr indent="457200" lvl="0" marL="0" rtl="0">
                <a:spcBef>
                  <a:spcPts val="0"/>
                </a:spcBef>
                <a:spcAft>
                  <a:spcPts val="0"/>
                </a:spcAft>
                <a:buNone/>
              </a:pPr>
              <a:r>
                <a:t/>
              </a:r>
              <a:endParaRPr sz="2400">
                <a:solidFill>
                  <a:schemeClr val="dk1"/>
                </a:solidFill>
              </a:endParaRPr>
            </a:p>
          </p:txBody>
        </p:sp>
      </p:grpSp>
      <p:sp>
        <p:nvSpPr>
          <p:cNvPr id="118" name="Shape 118"/>
          <p:cNvSpPr/>
          <p:nvPr/>
        </p:nvSpPr>
        <p:spPr>
          <a:xfrm>
            <a:off x="23203165" y="15813163"/>
            <a:ext cx="12687111" cy="3703800"/>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200">
              <a:solidFill>
                <a:schemeClr val="lt1"/>
              </a:solidFill>
              <a:latin typeface="Calibri"/>
              <a:ea typeface="Calibri"/>
              <a:cs typeface="Calibri"/>
              <a:sym typeface="Calibri"/>
            </a:endParaRPr>
          </a:p>
        </p:txBody>
      </p:sp>
      <p:sp>
        <p:nvSpPr>
          <p:cNvPr id="119" name="Shape 119"/>
          <p:cNvSpPr txBox="1"/>
          <p:nvPr/>
        </p:nvSpPr>
        <p:spPr>
          <a:xfrm>
            <a:off x="23373225" y="16654600"/>
            <a:ext cx="12330300" cy="286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2400"/>
              <a:t>	To prepare for future improvements and expansion, the Duet Ethernet is dedicated to </a:t>
            </a:r>
            <a:r>
              <a:rPr lang="en-US" sz="2400"/>
              <a:t>handling</a:t>
            </a:r>
            <a:r>
              <a:rPr lang="en-US" sz="2400"/>
              <a:t> the entire printing process while human interfacing is managed through the Raspberry Pi. </a:t>
            </a:r>
            <a:r>
              <a:rPr lang="en-US" sz="2400"/>
              <a:t>In order to relay information between the Duet and Pi, an ethernet connection is established. Using the unique IP address and appropriate LAN connection, HTTP commands are sent for control and feedback of the two devices. With the addition of an expansion board, the Duex 5 is </a:t>
            </a:r>
            <a:r>
              <a:rPr lang="en-US" sz="2400"/>
              <a:t>connected to the Duet Ethernet with a 50 pin ribbon</a:t>
            </a:r>
            <a:r>
              <a:rPr lang="en-US" sz="2400"/>
              <a:t> to the Duet Ethernet.</a:t>
            </a:r>
            <a:endParaRPr sz="2400"/>
          </a:p>
        </p:txBody>
      </p:sp>
      <p:sp>
        <p:nvSpPr>
          <p:cNvPr id="120" name="Shape 120"/>
          <p:cNvSpPr/>
          <p:nvPr/>
        </p:nvSpPr>
        <p:spPr>
          <a:xfrm>
            <a:off x="23203165" y="15813163"/>
            <a:ext cx="12687111" cy="609600"/>
          </a:xfrm>
          <a:prstGeom prst="rect">
            <a:avLst/>
          </a:prstGeom>
          <a:gradFill>
            <a:gsLst>
              <a:gs pos="0">
                <a:srgbClr val="B11A3B"/>
              </a:gs>
              <a:gs pos="62000">
                <a:srgbClr val="B11A3B"/>
              </a:gs>
              <a:gs pos="100000">
                <a:srgbClr val="E54D6E">
                  <a:alpha val="64705"/>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lt1"/>
                </a:solidFill>
              </a:rPr>
              <a:t>Communication</a:t>
            </a:r>
            <a:endParaRPr/>
          </a:p>
        </p:txBody>
      </p:sp>
      <p:grpSp>
        <p:nvGrpSpPr>
          <p:cNvPr id="121" name="Shape 121"/>
          <p:cNvGrpSpPr/>
          <p:nvPr/>
        </p:nvGrpSpPr>
        <p:grpSpPr>
          <a:xfrm>
            <a:off x="23307177" y="5029210"/>
            <a:ext cx="12516692" cy="10321884"/>
            <a:chOff x="23204016" y="5019427"/>
            <a:chExt cx="12860056" cy="10331182"/>
          </a:xfrm>
        </p:grpSpPr>
        <p:sp>
          <p:nvSpPr>
            <p:cNvPr id="122" name="Shape 122"/>
            <p:cNvSpPr/>
            <p:nvPr/>
          </p:nvSpPr>
          <p:spPr>
            <a:xfrm>
              <a:off x="23204016" y="5019427"/>
              <a:ext cx="12855300" cy="610200"/>
            </a:xfrm>
            <a:prstGeom prst="rect">
              <a:avLst/>
            </a:prstGeom>
            <a:gradFill>
              <a:gsLst>
                <a:gs pos="0">
                  <a:srgbClr val="B11A3B"/>
                </a:gs>
                <a:gs pos="62000">
                  <a:srgbClr val="B11A3B"/>
                </a:gs>
                <a:gs pos="100000">
                  <a:srgbClr val="E54D6E">
                    <a:alpha val="64705"/>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Design</a:t>
              </a:r>
              <a:endParaRPr b="1" sz="3600">
                <a:solidFill>
                  <a:schemeClr val="lt1"/>
                </a:solidFill>
                <a:latin typeface="Arial"/>
                <a:ea typeface="Arial"/>
                <a:cs typeface="Arial"/>
                <a:sym typeface="Arial"/>
              </a:endParaRPr>
            </a:p>
          </p:txBody>
        </p:sp>
        <p:sp>
          <p:nvSpPr>
            <p:cNvPr id="123" name="Shape 123"/>
            <p:cNvSpPr/>
            <p:nvPr/>
          </p:nvSpPr>
          <p:spPr>
            <a:xfrm>
              <a:off x="23204016" y="5019427"/>
              <a:ext cx="12855300" cy="10331100"/>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200">
                <a:solidFill>
                  <a:schemeClr val="lt1"/>
                </a:solidFill>
                <a:latin typeface="Calibri"/>
                <a:ea typeface="Calibri"/>
                <a:cs typeface="Calibri"/>
                <a:sym typeface="Calibri"/>
              </a:endParaRPr>
            </a:p>
          </p:txBody>
        </p:sp>
        <p:pic>
          <p:nvPicPr>
            <p:cNvPr id="124" name="Shape 124"/>
            <p:cNvPicPr preferRelativeResize="0"/>
            <p:nvPr/>
          </p:nvPicPr>
          <p:blipFill>
            <a:blip r:embed="rId5">
              <a:alphaModFix/>
            </a:blip>
            <a:stretch>
              <a:fillRect/>
            </a:stretch>
          </p:blipFill>
          <p:spPr>
            <a:xfrm>
              <a:off x="23238829" y="5629759"/>
              <a:ext cx="12825243" cy="9720850"/>
            </a:xfrm>
            <a:prstGeom prst="rect">
              <a:avLst/>
            </a:prstGeom>
            <a:noFill/>
            <a:ln>
              <a:noFill/>
            </a:ln>
          </p:spPr>
        </p:pic>
      </p:grpSp>
      <p:pic>
        <p:nvPicPr>
          <p:cNvPr id="125" name="Shape 125"/>
          <p:cNvPicPr preferRelativeResize="0"/>
          <p:nvPr/>
        </p:nvPicPr>
        <p:blipFill rotWithShape="1">
          <a:blip r:embed="rId6">
            <a:alphaModFix/>
          </a:blip>
          <a:srcRect b="9859" l="0" r="0" t="6792"/>
          <a:stretch/>
        </p:blipFill>
        <p:spPr>
          <a:xfrm>
            <a:off x="18668950" y="17297625"/>
            <a:ext cx="3760550" cy="2017750"/>
          </a:xfrm>
          <a:prstGeom prst="rect">
            <a:avLst/>
          </a:prstGeom>
          <a:noFill/>
          <a:ln>
            <a:noFill/>
          </a:ln>
        </p:spPr>
      </p:pic>
      <p:sp>
        <p:nvSpPr>
          <p:cNvPr id="126" name="Shape 126"/>
          <p:cNvSpPr/>
          <p:nvPr/>
        </p:nvSpPr>
        <p:spPr>
          <a:xfrm>
            <a:off x="837900" y="20069800"/>
            <a:ext cx="8229600" cy="6858000"/>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200">
              <a:solidFill>
                <a:schemeClr val="lt1"/>
              </a:solidFill>
              <a:latin typeface="Calibri"/>
              <a:ea typeface="Calibri"/>
              <a:cs typeface="Calibri"/>
              <a:sym typeface="Calibri"/>
            </a:endParaRPr>
          </a:p>
        </p:txBody>
      </p:sp>
      <p:sp>
        <p:nvSpPr>
          <p:cNvPr id="127" name="Shape 127"/>
          <p:cNvSpPr/>
          <p:nvPr/>
        </p:nvSpPr>
        <p:spPr>
          <a:xfrm>
            <a:off x="837900" y="20069800"/>
            <a:ext cx="8229600" cy="609600"/>
          </a:xfrm>
          <a:prstGeom prst="rect">
            <a:avLst/>
          </a:prstGeom>
          <a:gradFill>
            <a:gsLst>
              <a:gs pos="0">
                <a:srgbClr val="B11A3B"/>
              </a:gs>
              <a:gs pos="62000">
                <a:srgbClr val="B11A3B"/>
              </a:gs>
              <a:gs pos="100000">
                <a:srgbClr val="E54D6E">
                  <a:alpha val="64705"/>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lt1"/>
                </a:solidFill>
              </a:rPr>
              <a:t>Duex 5</a:t>
            </a:r>
            <a:endParaRPr b="1" sz="3600">
              <a:solidFill>
                <a:schemeClr val="lt1"/>
              </a:solidFill>
              <a:latin typeface="Arial"/>
              <a:ea typeface="Arial"/>
              <a:cs typeface="Arial"/>
              <a:sym typeface="Arial"/>
            </a:endParaRPr>
          </a:p>
        </p:txBody>
      </p:sp>
      <p:sp>
        <p:nvSpPr>
          <p:cNvPr id="128" name="Shape 128"/>
          <p:cNvSpPr txBox="1"/>
          <p:nvPr/>
        </p:nvSpPr>
        <p:spPr>
          <a:xfrm>
            <a:off x="837900" y="20679400"/>
            <a:ext cx="4058100" cy="6248400"/>
          </a:xfrm>
          <a:prstGeom prst="rect">
            <a:avLst/>
          </a:prstGeom>
          <a:noFill/>
          <a:ln>
            <a:noFill/>
          </a:ln>
        </p:spPr>
        <p:txBody>
          <a:bodyPr anchorCtr="0" anchor="t" bIns="91425" lIns="91425" spcFirstLastPara="1" rIns="91425" wrap="square" tIns="91425">
            <a:noAutofit/>
          </a:bodyPr>
          <a:lstStyle/>
          <a:p>
            <a:pPr indent="457200" lvl="0" marL="0" rtl="0">
              <a:spcBef>
                <a:spcPts val="0"/>
              </a:spcBef>
              <a:spcAft>
                <a:spcPts val="0"/>
              </a:spcAft>
              <a:buNone/>
            </a:pPr>
            <a:r>
              <a:t/>
            </a:r>
            <a:endParaRPr sz="2400"/>
          </a:p>
        </p:txBody>
      </p:sp>
      <p:pic>
        <p:nvPicPr>
          <p:cNvPr id="129" name="Shape 129"/>
          <p:cNvPicPr preferRelativeResize="0"/>
          <p:nvPr/>
        </p:nvPicPr>
        <p:blipFill>
          <a:blip r:embed="rId7">
            <a:alphaModFix/>
          </a:blip>
          <a:stretch>
            <a:fillRect/>
          </a:stretch>
        </p:blipFill>
        <p:spPr>
          <a:xfrm>
            <a:off x="14310135" y="21023373"/>
            <a:ext cx="3449925" cy="5407100"/>
          </a:xfrm>
          <a:prstGeom prst="rect">
            <a:avLst/>
          </a:prstGeom>
          <a:noFill/>
          <a:ln>
            <a:noFill/>
          </a:ln>
        </p:spPr>
      </p:pic>
      <p:sp>
        <p:nvSpPr>
          <p:cNvPr id="130" name="Shape 130"/>
          <p:cNvSpPr txBox="1"/>
          <p:nvPr/>
        </p:nvSpPr>
        <p:spPr>
          <a:xfrm>
            <a:off x="990600" y="13404825"/>
            <a:ext cx="12516600" cy="3507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2400">
                <a:solidFill>
                  <a:schemeClr val="dk1"/>
                </a:solidFill>
              </a:rPr>
              <a:t>A </a:t>
            </a:r>
            <a:r>
              <a:rPr lang="en-US" sz="2400">
                <a:solidFill>
                  <a:schemeClr val="dk1"/>
                </a:solidFill>
              </a:rPr>
              <a:t>7” Raspberry touchscreen display is used for a simplified user interface, shown at the bottom-left. The Pi is mounted to the touch screen's processor board on the back and connected with a ribbon and wires, shown in the bottom-middle. The touchscreen allows the user to communicate with the printer. Through the touchscreen, the user is able upload the models and initiate the printing of the selected model. The models are uploaded and printed on the Duet Web Control, DWC, shown in the bottom-right. The existing DWC is modified in order to create a clean, straightforward interface for the user. The simplified version allows the user to upload, start, monitor, pause, and stop the print with ease. </a:t>
            </a:r>
            <a:endParaRPr sz="2400"/>
          </a:p>
        </p:txBody>
      </p:sp>
      <p:pic>
        <p:nvPicPr>
          <p:cNvPr id="131" name="Shape 131"/>
          <p:cNvPicPr preferRelativeResize="0"/>
          <p:nvPr/>
        </p:nvPicPr>
        <p:blipFill rotWithShape="1">
          <a:blip r:embed="rId8">
            <a:alphaModFix/>
          </a:blip>
          <a:srcRect b="19411" l="28898" r="20877" t="38680"/>
          <a:stretch/>
        </p:blipFill>
        <p:spPr>
          <a:xfrm>
            <a:off x="21796425" y="24221137"/>
            <a:ext cx="2307301" cy="2566913"/>
          </a:xfrm>
          <a:prstGeom prst="rect">
            <a:avLst/>
          </a:prstGeom>
          <a:noFill/>
          <a:ln>
            <a:noFill/>
          </a:ln>
        </p:spPr>
      </p:pic>
      <p:pic>
        <p:nvPicPr>
          <p:cNvPr id="132" name="Shape 132"/>
          <p:cNvPicPr preferRelativeResize="0"/>
          <p:nvPr/>
        </p:nvPicPr>
        <p:blipFill rotWithShape="1">
          <a:blip r:embed="rId9">
            <a:alphaModFix/>
          </a:blip>
          <a:srcRect b="25156" l="16615" r="882" t="14182"/>
          <a:stretch/>
        </p:blipFill>
        <p:spPr>
          <a:xfrm>
            <a:off x="5042560" y="16960988"/>
            <a:ext cx="3658929" cy="2017772"/>
          </a:xfrm>
          <a:prstGeom prst="rect">
            <a:avLst/>
          </a:prstGeom>
          <a:noFill/>
          <a:ln>
            <a:noFill/>
          </a:ln>
        </p:spPr>
      </p:pic>
      <p:pic>
        <p:nvPicPr>
          <p:cNvPr id="133" name="Shape 133"/>
          <p:cNvPicPr preferRelativeResize="0"/>
          <p:nvPr/>
        </p:nvPicPr>
        <p:blipFill rotWithShape="1">
          <a:blip r:embed="rId10">
            <a:alphaModFix/>
          </a:blip>
          <a:srcRect b="9398" l="8200" r="11245" t="11224"/>
          <a:stretch/>
        </p:blipFill>
        <p:spPr>
          <a:xfrm rot="-5400000">
            <a:off x="1670635" y="16398251"/>
            <a:ext cx="2392627" cy="3143246"/>
          </a:xfrm>
          <a:prstGeom prst="rect">
            <a:avLst/>
          </a:prstGeom>
          <a:noFill/>
          <a:ln>
            <a:noFill/>
          </a:ln>
        </p:spPr>
      </p:pic>
      <p:pic>
        <p:nvPicPr>
          <p:cNvPr id="134" name="Shape 134"/>
          <p:cNvPicPr preferRelativeResize="0"/>
          <p:nvPr/>
        </p:nvPicPr>
        <p:blipFill>
          <a:blip r:embed="rId11">
            <a:alphaModFix/>
          </a:blip>
          <a:stretch>
            <a:fillRect/>
          </a:stretch>
        </p:blipFill>
        <p:spPr>
          <a:xfrm>
            <a:off x="1181100" y="20959611"/>
            <a:ext cx="3113227" cy="5534626"/>
          </a:xfrm>
          <a:prstGeom prst="rect">
            <a:avLst/>
          </a:prstGeom>
          <a:noFill/>
          <a:ln>
            <a:noFill/>
          </a:ln>
        </p:spPr>
      </p:pic>
      <p:sp>
        <p:nvSpPr>
          <p:cNvPr id="135" name="Shape 135"/>
          <p:cNvSpPr txBox="1"/>
          <p:nvPr/>
        </p:nvSpPr>
        <p:spPr>
          <a:xfrm>
            <a:off x="4495625" y="21087350"/>
            <a:ext cx="4400100" cy="5407200"/>
          </a:xfrm>
          <a:prstGeom prst="rect">
            <a:avLst/>
          </a:prstGeom>
          <a:noFill/>
          <a:ln>
            <a:noFill/>
          </a:ln>
        </p:spPr>
        <p:txBody>
          <a:bodyPr anchorCtr="0" anchor="t" bIns="91425" lIns="91425" spcFirstLastPara="1" rIns="91425" wrap="square" tIns="91425">
            <a:noAutofit/>
          </a:bodyPr>
          <a:lstStyle/>
          <a:p>
            <a:pPr indent="457200" lvl="0" marL="0" rtl="0">
              <a:spcBef>
                <a:spcPts val="0"/>
              </a:spcBef>
              <a:spcAft>
                <a:spcPts val="0"/>
              </a:spcAft>
              <a:buNone/>
            </a:pPr>
            <a:r>
              <a:rPr lang="en-US" sz="2400"/>
              <a:t>The printer is designed to have the potential for future expansion; the Duex 5 expansion board is implemented with that in mind. The expansion board allows for </a:t>
            </a:r>
            <a:r>
              <a:rPr lang="en-US" sz="2400">
                <a:solidFill>
                  <a:schemeClr val="dk1"/>
                </a:solidFill>
              </a:rPr>
              <a:t>additional stepper motor drivers, GPIO’s, controlled fans, etc. for the next phases of this project. Shown to the left, the Duex 5 expansion board is connected with a ribbon to the main Duet Ethernet board.</a:t>
            </a:r>
            <a:endParaRPr sz="2400"/>
          </a:p>
        </p:txBody>
      </p:sp>
      <p:pic>
        <p:nvPicPr>
          <p:cNvPr id="136" name="Shape 136"/>
          <p:cNvPicPr preferRelativeResize="0"/>
          <p:nvPr/>
        </p:nvPicPr>
        <p:blipFill rotWithShape="1">
          <a:blip r:embed="rId12">
            <a:alphaModFix/>
          </a:blip>
          <a:srcRect b="17301" l="0" r="9934" t="12792"/>
          <a:stretch/>
        </p:blipFill>
        <p:spPr>
          <a:xfrm>
            <a:off x="9305463" y="16841675"/>
            <a:ext cx="3875820" cy="2256411"/>
          </a:xfrm>
          <a:prstGeom prst="rect">
            <a:avLst/>
          </a:prstGeom>
          <a:noFill/>
          <a:ln>
            <a:noFill/>
          </a:ln>
        </p:spPr>
      </p:pic>
      <p:pic>
        <p:nvPicPr>
          <p:cNvPr id="137" name="Shape 137"/>
          <p:cNvPicPr preferRelativeResize="0"/>
          <p:nvPr/>
        </p:nvPicPr>
        <p:blipFill rotWithShape="1">
          <a:blip r:embed="rId13">
            <a:alphaModFix/>
          </a:blip>
          <a:srcRect b="15193" l="0" r="0" t="22563"/>
          <a:stretch/>
        </p:blipFill>
        <p:spPr>
          <a:xfrm flipH="1">
            <a:off x="18993126" y="24948813"/>
            <a:ext cx="2307299" cy="1839226"/>
          </a:xfrm>
          <a:prstGeom prst="rect">
            <a:avLst/>
          </a:prstGeom>
          <a:noFill/>
          <a:ln>
            <a:noFill/>
          </a:ln>
        </p:spPr>
      </p:pic>
      <p:pic>
        <p:nvPicPr>
          <p:cNvPr id="138" name="Shape 138"/>
          <p:cNvPicPr preferRelativeResize="0"/>
          <p:nvPr/>
        </p:nvPicPr>
        <p:blipFill rotWithShape="1">
          <a:blip r:embed="rId14">
            <a:alphaModFix/>
          </a:blip>
          <a:srcRect b="10758" l="0" r="0" t="22293"/>
          <a:stretch/>
        </p:blipFill>
        <p:spPr>
          <a:xfrm>
            <a:off x="15217313" y="17299473"/>
            <a:ext cx="2256403" cy="2014055"/>
          </a:xfrm>
          <a:prstGeom prst="rect">
            <a:avLst/>
          </a:prstGeom>
          <a:noFill/>
          <a:ln>
            <a:noFill/>
          </a:ln>
        </p:spPr>
      </p:pic>
      <p:sp>
        <p:nvSpPr>
          <p:cNvPr id="139" name="Shape 139"/>
          <p:cNvSpPr txBox="1"/>
          <p:nvPr/>
        </p:nvSpPr>
        <p:spPr>
          <a:xfrm>
            <a:off x="9705575" y="11500400"/>
            <a:ext cx="4495800" cy="411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n-US"/>
              <a:t>https://duet3d.dozuki.com/Wiki/Duet_Wiring_Diagrams</a:t>
            </a:r>
            <a:endParaRPr i="1"/>
          </a:p>
        </p:txBody>
      </p:sp>
      <p:pic>
        <p:nvPicPr>
          <p:cNvPr id="140" name="Shape 140"/>
          <p:cNvPicPr preferRelativeResize="0"/>
          <p:nvPr/>
        </p:nvPicPr>
        <p:blipFill>
          <a:blip r:embed="rId15">
            <a:alphaModFix/>
          </a:blip>
          <a:stretch>
            <a:fillRect/>
          </a:stretch>
        </p:blipFill>
        <p:spPr>
          <a:xfrm>
            <a:off x="24630558" y="24221125"/>
            <a:ext cx="1925214" cy="256692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